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318" r:id="rId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0B808"/>
    <a:srgbClr val="0000FF"/>
    <a:srgbClr val="CCFF33"/>
    <a:srgbClr val="99CC00"/>
    <a:srgbClr val="66CCFF"/>
    <a:srgbClr val="D7E707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1" autoAdjust="0"/>
    <p:restoredTop sz="99824" autoAdjust="0"/>
  </p:normalViewPr>
  <p:slideViewPr>
    <p:cSldViewPr>
      <p:cViewPr varScale="1">
        <p:scale>
          <a:sx n="113" d="100"/>
          <a:sy n="113" d="100"/>
        </p:scale>
        <p:origin x="-870" y="-102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98" y="-84"/>
      </p:cViewPr>
      <p:guideLst>
        <p:guide orient="horz" pos="3109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579EE4E-A7BA-43D6-83B7-11B742145825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E396CF7-A71D-45CA-876F-BB31558AE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8036FA7-9876-4AFB-AEA4-66F3B7886B36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98" tIns="45199" rIns="90398" bIns="4519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689475"/>
            <a:ext cx="54387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071ADA5-40FB-4E0B-B661-51CA83609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78" tIns="45888" rIns="91778" bIns="45888" anchor="b"/>
          <a:lstStyle/>
          <a:p>
            <a:pPr algn="r" defTabSz="906463" eaLnBrk="0" hangingPunct="0"/>
            <a:fld id="{8A8B893C-0A07-4FFF-8E46-9DED76545E6E}" type="slidenum">
              <a:rPr lang="ru-RU" sz="1200"/>
              <a:pPr algn="r" defTabSz="906463" eaLnBrk="0" hangingPunct="0"/>
              <a:t>1</a:t>
            </a:fld>
            <a:endParaRPr lang="ru-RU" sz="1200"/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51275" y="9380538"/>
            <a:ext cx="2944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71" tIns="46385" rIns="92771" bIns="46385" anchor="b"/>
          <a:lstStyle/>
          <a:p>
            <a:pPr algn="r" eaLnBrk="0" hangingPunct="0"/>
            <a:fld id="{FE56853B-8D1B-45BC-8431-CF1F3A67131D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eaLnBrk="0" hangingPunct="0"/>
              <a:t>1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88" name="Rectangle 7"/>
          <p:cNvSpPr txBox="1">
            <a:spLocks noGrp="1" noChangeArrowheads="1"/>
          </p:cNvSpPr>
          <p:nvPr/>
        </p:nvSpPr>
        <p:spPr bwMode="auto">
          <a:xfrm>
            <a:off x="3856038" y="9380538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755" tIns="44379" rIns="88755" bIns="44379" anchor="b"/>
          <a:lstStyle/>
          <a:p>
            <a:pPr algn="r" defTabSz="887413" eaLnBrk="0" hangingPunct="0"/>
            <a:fld id="{3616F843-9428-4094-B3B0-311026535DD2}" type="slidenum">
              <a:rPr lang="kk-KZ">
                <a:solidFill>
                  <a:srgbClr val="000000"/>
                </a:solidFill>
                <a:latin typeface="Times New Roman" pitchFamily="18" charset="0"/>
              </a:rPr>
              <a:pPr algn="r" defTabSz="887413" eaLnBrk="0" hangingPunct="0"/>
              <a:t>1</a:t>
            </a:fld>
            <a:endParaRPr lang="kk-K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9" name="Rectangle 7"/>
          <p:cNvSpPr txBox="1">
            <a:spLocks noGrp="1" noChangeArrowheads="1"/>
          </p:cNvSpPr>
          <p:nvPr/>
        </p:nvSpPr>
        <p:spPr bwMode="auto">
          <a:xfrm>
            <a:off x="3856038" y="9380538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07" tIns="44303" rIns="88607" bIns="44303" anchor="b"/>
          <a:lstStyle/>
          <a:p>
            <a:pPr algn="r" defTabSz="879475" eaLnBrk="0" hangingPunct="0"/>
            <a:fld id="{E217F891-3D8E-4C1A-A9EA-D735F1056437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 algn="r" defTabSz="879475" eaLnBrk="0" hangingPunct="0"/>
              <a:t>1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696913" y="741363"/>
            <a:ext cx="541020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607" tIns="44303" rIns="88607" bIns="44303" anchor="ctr"/>
          <a:lstStyle/>
          <a:p>
            <a:pPr defTabSz="879475" eaLnBrk="0" hangingPunct="0"/>
            <a:endParaRPr lang="en-US" sz="2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692650"/>
            <a:ext cx="5435600" cy="4443413"/>
          </a:xfrm>
          <a:noFill/>
          <a:ln/>
        </p:spPr>
        <p:txBody>
          <a:bodyPr wrap="none" lIns="81076" tIns="40536" rIns="81076" bIns="40536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EA73-3771-461B-BE8C-B398EB6A28B0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1A7D-8D1F-4F77-B8C4-F6176289C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30DCE-2FB0-45FE-B277-542D20773D55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D428-C0A6-4C47-AB27-1912301C7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4A913-11D5-4508-9583-AABD51CAA21F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F17C-5587-461A-95D6-3C880B342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1B942-AADF-4AAB-9CFC-52F9D3674037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E6AD9-AD45-4554-8BD7-59DC98B9C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928A-D4A8-4D6E-95F7-C3C788013D54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E113-82F9-41BC-B7B9-31264F7A7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16C35-5759-425B-9EC0-FD236FAE1DC4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DF3F-EED7-4B82-87A6-DE226806A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B741-7509-49DC-951E-0AD9EC2297F5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BBFB-0B60-41E5-8FF5-77F5EC3E7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89ED5-0058-4585-AF95-52EDFEB3B8F9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EDDF-556F-44C5-96C2-727D0D435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53741-4356-4691-B81B-D8E845DA84D9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43322-856D-429E-8FC6-0A836E2F5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69C6-E619-4E78-9B95-D70EA1F0E0EF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D076-E2C9-4CB1-93EB-91358421D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628AD-0E40-47EB-AB30-077E0C277A48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03B7-2F84-4FB9-9ED9-490728485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1">
          <a:gsLst>
            <a:gs pos="0">
              <a:srgbClr val="33CCFF"/>
            </a:gs>
            <a:gs pos="50000">
              <a:srgbClr val="FFFFFF"/>
            </a:gs>
            <a:gs pos="100000">
              <a:srgbClr val="33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683D52-4530-41DB-B639-D6FB6D01DAF6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A02DA6-2A6E-4286-91BC-7CF378C0D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49" descr="Осн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549275"/>
            <a:ext cx="9007475" cy="6237288"/>
          </a:xfrm>
          <a:prstGeom prst="rect">
            <a:avLst/>
          </a:prstGeom>
          <a:solidFill>
            <a:schemeClr val="bg1">
              <a:alpha val="68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5363" name="Freeform 5"/>
          <p:cNvSpPr>
            <a:spLocks/>
          </p:cNvSpPr>
          <p:nvPr/>
        </p:nvSpPr>
        <p:spPr bwMode="auto">
          <a:xfrm>
            <a:off x="3216275" y="3238500"/>
            <a:ext cx="1085850" cy="1827213"/>
          </a:xfrm>
          <a:custGeom>
            <a:avLst/>
            <a:gdLst>
              <a:gd name="T0" fmla="*/ 0 w 661"/>
              <a:gd name="T1" fmla="*/ 0 h 1000"/>
              <a:gd name="T2" fmla="*/ 2147483647 w 661"/>
              <a:gd name="T3" fmla="*/ 2147483647 h 1000"/>
              <a:gd name="T4" fmla="*/ 2147483647 w 661"/>
              <a:gd name="T5" fmla="*/ 2147483647 h 1000"/>
              <a:gd name="T6" fmla="*/ 2147483647 w 661"/>
              <a:gd name="T7" fmla="*/ 2147483647 h 1000"/>
              <a:gd name="T8" fmla="*/ 2147483647 w 661"/>
              <a:gd name="T9" fmla="*/ 2147483647 h 1000"/>
              <a:gd name="T10" fmla="*/ 2147483647 w 661"/>
              <a:gd name="T11" fmla="*/ 2147483647 h 1000"/>
              <a:gd name="T12" fmla="*/ 2147483647 w 661"/>
              <a:gd name="T13" fmla="*/ 2147483647 h 1000"/>
              <a:gd name="T14" fmla="*/ 2147483647 w 661"/>
              <a:gd name="T15" fmla="*/ 2147483647 h 1000"/>
              <a:gd name="T16" fmla="*/ 2147483647 w 661"/>
              <a:gd name="T17" fmla="*/ 2147483647 h 1000"/>
              <a:gd name="T18" fmla="*/ 2147483647 w 661"/>
              <a:gd name="T19" fmla="*/ 2147483647 h 1000"/>
              <a:gd name="T20" fmla="*/ 2147483647 w 661"/>
              <a:gd name="T21" fmla="*/ 2147483647 h 1000"/>
              <a:gd name="T22" fmla="*/ 2147483647 w 661"/>
              <a:gd name="T23" fmla="*/ 2147483647 h 1000"/>
              <a:gd name="T24" fmla="*/ 2147483647 w 661"/>
              <a:gd name="T25" fmla="*/ 2147483647 h 1000"/>
              <a:gd name="T26" fmla="*/ 2147483647 w 661"/>
              <a:gd name="T27" fmla="*/ 2147483647 h 1000"/>
              <a:gd name="T28" fmla="*/ 2147483647 w 661"/>
              <a:gd name="T29" fmla="*/ 2147483647 h 1000"/>
              <a:gd name="T30" fmla="*/ 2147483647 w 661"/>
              <a:gd name="T31" fmla="*/ 2147483647 h 1000"/>
              <a:gd name="T32" fmla="*/ 2147483647 w 661"/>
              <a:gd name="T33" fmla="*/ 2147483647 h 1000"/>
              <a:gd name="T34" fmla="*/ 2147483647 w 661"/>
              <a:gd name="T35" fmla="*/ 2147483647 h 1000"/>
              <a:gd name="T36" fmla="*/ 2147483647 w 661"/>
              <a:gd name="T37" fmla="*/ 2147483647 h 1000"/>
              <a:gd name="T38" fmla="*/ 2147483647 w 661"/>
              <a:gd name="T39" fmla="*/ 2147483647 h 1000"/>
              <a:gd name="T40" fmla="*/ 2147483647 w 661"/>
              <a:gd name="T41" fmla="*/ 2147483647 h 1000"/>
              <a:gd name="T42" fmla="*/ 2147483647 w 661"/>
              <a:gd name="T43" fmla="*/ 2147483647 h 1000"/>
              <a:gd name="T44" fmla="*/ 2147483647 w 661"/>
              <a:gd name="T45" fmla="*/ 2147483647 h 1000"/>
              <a:gd name="T46" fmla="*/ 2147483647 w 661"/>
              <a:gd name="T47" fmla="*/ 2147483647 h 1000"/>
              <a:gd name="T48" fmla="*/ 2147483647 w 661"/>
              <a:gd name="T49" fmla="*/ 2147483647 h 1000"/>
              <a:gd name="T50" fmla="*/ 2147483647 w 661"/>
              <a:gd name="T51" fmla="*/ 2147483647 h 1000"/>
              <a:gd name="T52" fmla="*/ 2147483647 w 661"/>
              <a:gd name="T53" fmla="*/ 2147483647 h 1000"/>
              <a:gd name="T54" fmla="*/ 2147483647 w 661"/>
              <a:gd name="T55" fmla="*/ 2147483647 h 1000"/>
              <a:gd name="T56" fmla="*/ 2147483647 w 661"/>
              <a:gd name="T57" fmla="*/ 2147483647 h 1000"/>
              <a:gd name="T58" fmla="*/ 2147483647 w 661"/>
              <a:gd name="T59" fmla="*/ 2147483647 h 1000"/>
              <a:gd name="T60" fmla="*/ 2147483647 w 661"/>
              <a:gd name="T61" fmla="*/ 2147483647 h 1000"/>
              <a:gd name="T62" fmla="*/ 2147483647 w 661"/>
              <a:gd name="T63" fmla="*/ 2147483647 h 1000"/>
              <a:gd name="T64" fmla="*/ 2147483647 w 661"/>
              <a:gd name="T65" fmla="*/ 2147483647 h 1000"/>
              <a:gd name="T66" fmla="*/ 2147483647 w 661"/>
              <a:gd name="T67" fmla="*/ 2147483647 h 1000"/>
              <a:gd name="T68" fmla="*/ 2147483647 w 661"/>
              <a:gd name="T69" fmla="*/ 2147483647 h 1000"/>
              <a:gd name="T70" fmla="*/ 2147483647 w 661"/>
              <a:gd name="T71" fmla="*/ 2147483647 h 1000"/>
              <a:gd name="T72" fmla="*/ 2147483647 w 661"/>
              <a:gd name="T73" fmla="*/ 2147483647 h 1000"/>
              <a:gd name="T74" fmla="*/ 2147483647 w 661"/>
              <a:gd name="T75" fmla="*/ 2147483647 h 1000"/>
              <a:gd name="T76" fmla="*/ 2147483647 w 661"/>
              <a:gd name="T77" fmla="*/ 2147483647 h 1000"/>
              <a:gd name="T78" fmla="*/ 2147483647 w 661"/>
              <a:gd name="T79" fmla="*/ 2147483647 h 1000"/>
              <a:gd name="T80" fmla="*/ 2147483647 w 661"/>
              <a:gd name="T81" fmla="*/ 2147483647 h 1000"/>
              <a:gd name="T82" fmla="*/ 2147483647 w 661"/>
              <a:gd name="T83" fmla="*/ 2147483647 h 1000"/>
              <a:gd name="T84" fmla="*/ 2147483647 w 661"/>
              <a:gd name="T85" fmla="*/ 2147483647 h 1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61"/>
              <a:gd name="T130" fmla="*/ 0 h 1000"/>
              <a:gd name="T131" fmla="*/ 1180 w 661"/>
              <a:gd name="T132" fmla="*/ 1381 h 1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61" h="1000">
                <a:moveTo>
                  <a:pt x="0" y="0"/>
                </a:moveTo>
                <a:cubicBezTo>
                  <a:pt x="7" y="10"/>
                  <a:pt x="32" y="28"/>
                  <a:pt x="43" y="58"/>
                </a:cubicBezTo>
                <a:cubicBezTo>
                  <a:pt x="54" y="88"/>
                  <a:pt x="60" y="141"/>
                  <a:pt x="67" y="177"/>
                </a:cubicBezTo>
                <a:cubicBezTo>
                  <a:pt x="74" y="213"/>
                  <a:pt x="79" y="248"/>
                  <a:pt x="85" y="277"/>
                </a:cubicBezTo>
                <a:cubicBezTo>
                  <a:pt x="91" y="306"/>
                  <a:pt x="96" y="332"/>
                  <a:pt x="102" y="350"/>
                </a:cubicBezTo>
                <a:cubicBezTo>
                  <a:pt x="108" y="368"/>
                  <a:pt x="118" y="372"/>
                  <a:pt x="120" y="383"/>
                </a:cubicBezTo>
                <a:cubicBezTo>
                  <a:pt x="122" y="394"/>
                  <a:pt x="116" y="405"/>
                  <a:pt x="117" y="417"/>
                </a:cubicBezTo>
                <a:cubicBezTo>
                  <a:pt x="118" y="429"/>
                  <a:pt x="124" y="446"/>
                  <a:pt x="124" y="457"/>
                </a:cubicBezTo>
                <a:cubicBezTo>
                  <a:pt x="124" y="468"/>
                  <a:pt x="122" y="476"/>
                  <a:pt x="120" y="484"/>
                </a:cubicBezTo>
                <a:cubicBezTo>
                  <a:pt x="118" y="492"/>
                  <a:pt x="111" y="494"/>
                  <a:pt x="112" y="504"/>
                </a:cubicBezTo>
                <a:cubicBezTo>
                  <a:pt x="113" y="514"/>
                  <a:pt x="124" y="534"/>
                  <a:pt x="129" y="543"/>
                </a:cubicBezTo>
                <a:cubicBezTo>
                  <a:pt x="134" y="552"/>
                  <a:pt x="136" y="545"/>
                  <a:pt x="142" y="559"/>
                </a:cubicBezTo>
                <a:cubicBezTo>
                  <a:pt x="148" y="573"/>
                  <a:pt x="161" y="609"/>
                  <a:pt x="165" y="624"/>
                </a:cubicBezTo>
                <a:cubicBezTo>
                  <a:pt x="169" y="639"/>
                  <a:pt x="165" y="636"/>
                  <a:pt x="168" y="649"/>
                </a:cubicBezTo>
                <a:cubicBezTo>
                  <a:pt x="171" y="662"/>
                  <a:pt x="179" y="682"/>
                  <a:pt x="183" y="700"/>
                </a:cubicBezTo>
                <a:cubicBezTo>
                  <a:pt x="187" y="718"/>
                  <a:pt x="181" y="750"/>
                  <a:pt x="192" y="760"/>
                </a:cubicBezTo>
                <a:cubicBezTo>
                  <a:pt x="203" y="770"/>
                  <a:pt x="232" y="756"/>
                  <a:pt x="250" y="760"/>
                </a:cubicBezTo>
                <a:cubicBezTo>
                  <a:pt x="268" y="764"/>
                  <a:pt x="282" y="776"/>
                  <a:pt x="300" y="784"/>
                </a:cubicBezTo>
                <a:cubicBezTo>
                  <a:pt x="318" y="792"/>
                  <a:pt x="335" y="808"/>
                  <a:pt x="357" y="809"/>
                </a:cubicBezTo>
                <a:cubicBezTo>
                  <a:pt x="379" y="810"/>
                  <a:pt x="413" y="786"/>
                  <a:pt x="432" y="792"/>
                </a:cubicBezTo>
                <a:cubicBezTo>
                  <a:pt x="451" y="798"/>
                  <a:pt x="467" y="833"/>
                  <a:pt x="471" y="847"/>
                </a:cubicBezTo>
                <a:cubicBezTo>
                  <a:pt x="475" y="861"/>
                  <a:pt x="460" y="868"/>
                  <a:pt x="459" y="879"/>
                </a:cubicBezTo>
                <a:cubicBezTo>
                  <a:pt x="458" y="890"/>
                  <a:pt x="461" y="906"/>
                  <a:pt x="466" y="916"/>
                </a:cubicBezTo>
                <a:cubicBezTo>
                  <a:pt x="471" y="926"/>
                  <a:pt x="478" y="932"/>
                  <a:pt x="490" y="940"/>
                </a:cubicBezTo>
                <a:cubicBezTo>
                  <a:pt x="502" y="948"/>
                  <a:pt x="527" y="956"/>
                  <a:pt x="540" y="963"/>
                </a:cubicBezTo>
                <a:cubicBezTo>
                  <a:pt x="553" y="970"/>
                  <a:pt x="552" y="980"/>
                  <a:pt x="568" y="985"/>
                </a:cubicBezTo>
                <a:cubicBezTo>
                  <a:pt x="584" y="990"/>
                  <a:pt x="619" y="993"/>
                  <a:pt x="634" y="995"/>
                </a:cubicBezTo>
                <a:cubicBezTo>
                  <a:pt x="649" y="997"/>
                  <a:pt x="656" y="999"/>
                  <a:pt x="661" y="1000"/>
                </a:cubicBezTo>
              </a:path>
            </a:pathLst>
          </a:custGeom>
          <a:noFill/>
          <a:ln w="127000">
            <a:solidFill>
              <a:srgbClr val="FFFF0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64" name="Freeform 6"/>
          <p:cNvSpPr>
            <a:spLocks/>
          </p:cNvSpPr>
          <p:nvPr/>
        </p:nvSpPr>
        <p:spPr bwMode="auto">
          <a:xfrm>
            <a:off x="5356225" y="5921375"/>
            <a:ext cx="212725" cy="84138"/>
          </a:xfrm>
          <a:custGeom>
            <a:avLst/>
            <a:gdLst>
              <a:gd name="T0" fmla="*/ 0 w 129"/>
              <a:gd name="T1" fmla="*/ 2147483647 h 46"/>
              <a:gd name="T2" fmla="*/ 2147483647 w 129"/>
              <a:gd name="T3" fmla="*/ 2147483647 h 46"/>
              <a:gd name="T4" fmla="*/ 2147483647 w 129"/>
              <a:gd name="T5" fmla="*/ 2147483647 h 46"/>
              <a:gd name="T6" fmla="*/ 2147483647 w 129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6"/>
              <a:gd name="T14" fmla="*/ 129 w 129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6">
                <a:moveTo>
                  <a:pt x="0" y="46"/>
                </a:moveTo>
                <a:cubicBezTo>
                  <a:pt x="12" y="40"/>
                  <a:pt x="55" y="14"/>
                  <a:pt x="71" y="7"/>
                </a:cubicBezTo>
                <a:cubicBezTo>
                  <a:pt x="87" y="0"/>
                  <a:pt x="89" y="4"/>
                  <a:pt x="99" y="4"/>
                </a:cubicBezTo>
                <a:cubicBezTo>
                  <a:pt x="109" y="4"/>
                  <a:pt x="108" y="14"/>
                  <a:pt x="129" y="5"/>
                </a:cubicBezTo>
              </a:path>
            </a:pathLst>
          </a:custGeom>
          <a:noFill/>
          <a:ln w="177800">
            <a:solidFill>
              <a:srgbClr val="0070C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65" name="Freeform 22"/>
          <p:cNvSpPr>
            <a:spLocks/>
          </p:cNvSpPr>
          <p:nvPr/>
        </p:nvSpPr>
        <p:spPr bwMode="auto">
          <a:xfrm>
            <a:off x="4286250" y="5049838"/>
            <a:ext cx="1031875" cy="974725"/>
          </a:xfrm>
          <a:custGeom>
            <a:avLst/>
            <a:gdLst>
              <a:gd name="T0" fmla="*/ 0 w 627"/>
              <a:gd name="T1" fmla="*/ 2147483647 h 533"/>
              <a:gd name="T2" fmla="*/ 2147483647 w 627"/>
              <a:gd name="T3" fmla="*/ 2147483647 h 533"/>
              <a:gd name="T4" fmla="*/ 2147483647 w 627"/>
              <a:gd name="T5" fmla="*/ 0 h 533"/>
              <a:gd name="T6" fmla="*/ 2147483647 w 627"/>
              <a:gd name="T7" fmla="*/ 2147483647 h 533"/>
              <a:gd name="T8" fmla="*/ 2147483647 w 627"/>
              <a:gd name="T9" fmla="*/ 2147483647 h 533"/>
              <a:gd name="T10" fmla="*/ 2147483647 w 627"/>
              <a:gd name="T11" fmla="*/ 2147483647 h 533"/>
              <a:gd name="T12" fmla="*/ 2147483647 w 627"/>
              <a:gd name="T13" fmla="*/ 2147483647 h 533"/>
              <a:gd name="T14" fmla="*/ 2147483647 w 627"/>
              <a:gd name="T15" fmla="*/ 2147483647 h 533"/>
              <a:gd name="T16" fmla="*/ 2147483647 w 627"/>
              <a:gd name="T17" fmla="*/ 2147483647 h 533"/>
              <a:gd name="T18" fmla="*/ 2147483647 w 627"/>
              <a:gd name="T19" fmla="*/ 2147483647 h 533"/>
              <a:gd name="T20" fmla="*/ 2147483647 w 627"/>
              <a:gd name="T21" fmla="*/ 2147483647 h 533"/>
              <a:gd name="T22" fmla="*/ 2147483647 w 627"/>
              <a:gd name="T23" fmla="*/ 2147483647 h 533"/>
              <a:gd name="T24" fmla="*/ 2147483647 w 627"/>
              <a:gd name="T25" fmla="*/ 2147483647 h 533"/>
              <a:gd name="T26" fmla="*/ 2147483647 w 627"/>
              <a:gd name="T27" fmla="*/ 2147483647 h 533"/>
              <a:gd name="T28" fmla="*/ 2147483647 w 627"/>
              <a:gd name="T29" fmla="*/ 2147483647 h 533"/>
              <a:gd name="T30" fmla="*/ 2147483647 w 627"/>
              <a:gd name="T31" fmla="*/ 2147483647 h 533"/>
              <a:gd name="T32" fmla="*/ 2147483647 w 627"/>
              <a:gd name="T33" fmla="*/ 2147483647 h 5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27"/>
              <a:gd name="T52" fmla="*/ 0 h 533"/>
              <a:gd name="T53" fmla="*/ 627 w 627"/>
              <a:gd name="T54" fmla="*/ 533 h 5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27" h="533">
                <a:moveTo>
                  <a:pt x="0" y="6"/>
                </a:moveTo>
                <a:cubicBezTo>
                  <a:pt x="4" y="7"/>
                  <a:pt x="20" y="15"/>
                  <a:pt x="27" y="14"/>
                </a:cubicBezTo>
                <a:cubicBezTo>
                  <a:pt x="34" y="13"/>
                  <a:pt x="36" y="0"/>
                  <a:pt x="44" y="0"/>
                </a:cubicBezTo>
                <a:cubicBezTo>
                  <a:pt x="52" y="0"/>
                  <a:pt x="64" y="7"/>
                  <a:pt x="77" y="15"/>
                </a:cubicBezTo>
                <a:cubicBezTo>
                  <a:pt x="90" y="23"/>
                  <a:pt x="111" y="37"/>
                  <a:pt x="122" y="48"/>
                </a:cubicBezTo>
                <a:cubicBezTo>
                  <a:pt x="133" y="59"/>
                  <a:pt x="133" y="67"/>
                  <a:pt x="144" y="80"/>
                </a:cubicBezTo>
                <a:cubicBezTo>
                  <a:pt x="155" y="93"/>
                  <a:pt x="177" y="114"/>
                  <a:pt x="189" y="125"/>
                </a:cubicBezTo>
                <a:cubicBezTo>
                  <a:pt x="201" y="136"/>
                  <a:pt x="209" y="142"/>
                  <a:pt x="219" y="149"/>
                </a:cubicBezTo>
                <a:cubicBezTo>
                  <a:pt x="229" y="156"/>
                  <a:pt x="242" y="157"/>
                  <a:pt x="252" y="168"/>
                </a:cubicBezTo>
                <a:cubicBezTo>
                  <a:pt x="262" y="179"/>
                  <a:pt x="264" y="197"/>
                  <a:pt x="280" y="216"/>
                </a:cubicBezTo>
                <a:cubicBezTo>
                  <a:pt x="296" y="235"/>
                  <a:pt x="325" y="264"/>
                  <a:pt x="348" y="282"/>
                </a:cubicBezTo>
                <a:cubicBezTo>
                  <a:pt x="371" y="300"/>
                  <a:pt x="392" y="306"/>
                  <a:pt x="419" y="326"/>
                </a:cubicBezTo>
                <a:cubicBezTo>
                  <a:pt x="446" y="346"/>
                  <a:pt x="488" y="385"/>
                  <a:pt x="512" y="404"/>
                </a:cubicBezTo>
                <a:cubicBezTo>
                  <a:pt x="536" y="423"/>
                  <a:pt x="553" y="427"/>
                  <a:pt x="563" y="438"/>
                </a:cubicBezTo>
                <a:cubicBezTo>
                  <a:pt x="573" y="449"/>
                  <a:pt x="570" y="460"/>
                  <a:pt x="575" y="470"/>
                </a:cubicBezTo>
                <a:cubicBezTo>
                  <a:pt x="580" y="480"/>
                  <a:pt x="587" y="487"/>
                  <a:pt x="596" y="497"/>
                </a:cubicBezTo>
                <a:cubicBezTo>
                  <a:pt x="605" y="507"/>
                  <a:pt x="622" y="520"/>
                  <a:pt x="627" y="533"/>
                </a:cubicBezTo>
              </a:path>
            </a:pathLst>
          </a:custGeom>
          <a:noFill/>
          <a:ln w="177800">
            <a:solidFill>
              <a:srgbClr val="3EFC47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66" name="Freeform 23"/>
          <p:cNvSpPr>
            <a:spLocks/>
          </p:cNvSpPr>
          <p:nvPr/>
        </p:nvSpPr>
        <p:spPr bwMode="auto">
          <a:xfrm>
            <a:off x="2582863" y="2801938"/>
            <a:ext cx="658812" cy="428625"/>
          </a:xfrm>
          <a:custGeom>
            <a:avLst/>
            <a:gdLst>
              <a:gd name="T0" fmla="*/ 0 w 396"/>
              <a:gd name="T1" fmla="*/ 0 h 236"/>
              <a:gd name="T2" fmla="*/ 2147483647 w 396"/>
              <a:gd name="T3" fmla="*/ 2147483647 h 236"/>
              <a:gd name="T4" fmla="*/ 2147483647 w 396"/>
              <a:gd name="T5" fmla="*/ 2147483647 h 236"/>
              <a:gd name="T6" fmla="*/ 2147483647 w 396"/>
              <a:gd name="T7" fmla="*/ 2147483647 h 236"/>
              <a:gd name="T8" fmla="*/ 2147483647 w 396"/>
              <a:gd name="T9" fmla="*/ 2147483647 h 236"/>
              <a:gd name="T10" fmla="*/ 2147483647 w 396"/>
              <a:gd name="T11" fmla="*/ 2147483647 h 236"/>
              <a:gd name="T12" fmla="*/ 2147483647 w 396"/>
              <a:gd name="T13" fmla="*/ 2147483647 h 236"/>
              <a:gd name="T14" fmla="*/ 2147483647 w 396"/>
              <a:gd name="T15" fmla="*/ 2147483647 h 236"/>
              <a:gd name="T16" fmla="*/ 2147483647 w 396"/>
              <a:gd name="T17" fmla="*/ 2147483647 h 236"/>
              <a:gd name="T18" fmla="*/ 2147483647 w 396"/>
              <a:gd name="T19" fmla="*/ 2147483647 h 236"/>
              <a:gd name="T20" fmla="*/ 2147483647 w 396"/>
              <a:gd name="T21" fmla="*/ 2147483647 h 236"/>
              <a:gd name="T22" fmla="*/ 2147483647 w 396"/>
              <a:gd name="T23" fmla="*/ 2147483647 h 236"/>
              <a:gd name="T24" fmla="*/ 2147483647 w 396"/>
              <a:gd name="T25" fmla="*/ 2147483647 h 236"/>
              <a:gd name="T26" fmla="*/ 2147483647 w 396"/>
              <a:gd name="T27" fmla="*/ 2147483647 h 236"/>
              <a:gd name="T28" fmla="*/ 2147483647 w 396"/>
              <a:gd name="T29" fmla="*/ 2147483647 h 236"/>
              <a:gd name="T30" fmla="*/ 2147483647 w 396"/>
              <a:gd name="T31" fmla="*/ 2147483647 h 236"/>
              <a:gd name="T32" fmla="*/ 2147483647 w 396"/>
              <a:gd name="T33" fmla="*/ 2147483647 h 236"/>
              <a:gd name="T34" fmla="*/ 2147483647 w 396"/>
              <a:gd name="T35" fmla="*/ 2147483647 h 236"/>
              <a:gd name="T36" fmla="*/ 2147483647 w 396"/>
              <a:gd name="T37" fmla="*/ 2147483647 h 236"/>
              <a:gd name="T38" fmla="*/ 2147483647 w 396"/>
              <a:gd name="T39" fmla="*/ 2147483647 h 236"/>
              <a:gd name="T40" fmla="*/ 2147483647 w 396"/>
              <a:gd name="T41" fmla="*/ 2147483647 h 236"/>
              <a:gd name="T42" fmla="*/ 2147483647 w 396"/>
              <a:gd name="T43" fmla="*/ 2147483647 h 236"/>
              <a:gd name="T44" fmla="*/ 2147483647 w 396"/>
              <a:gd name="T45" fmla="*/ 2147483647 h 236"/>
              <a:gd name="T46" fmla="*/ 2147483647 w 396"/>
              <a:gd name="T47" fmla="*/ 2147483647 h 236"/>
              <a:gd name="T48" fmla="*/ 2147483647 w 396"/>
              <a:gd name="T49" fmla="*/ 2147483647 h 236"/>
              <a:gd name="T50" fmla="*/ 2147483647 w 396"/>
              <a:gd name="T51" fmla="*/ 2147483647 h 236"/>
              <a:gd name="T52" fmla="*/ 2147483647 w 396"/>
              <a:gd name="T53" fmla="*/ 2147483647 h 236"/>
              <a:gd name="T54" fmla="*/ 2147483647 w 396"/>
              <a:gd name="T55" fmla="*/ 2147483647 h 236"/>
              <a:gd name="T56" fmla="*/ 2147483647 w 396"/>
              <a:gd name="T57" fmla="*/ 2147483647 h 236"/>
              <a:gd name="T58" fmla="*/ 2147483647 w 396"/>
              <a:gd name="T59" fmla="*/ 2147483647 h 236"/>
              <a:gd name="T60" fmla="*/ 2147483647 w 396"/>
              <a:gd name="T61" fmla="*/ 2147483647 h 236"/>
              <a:gd name="T62" fmla="*/ 2147483647 w 396"/>
              <a:gd name="T63" fmla="*/ 2147483647 h 236"/>
              <a:gd name="T64" fmla="*/ 2147483647 w 396"/>
              <a:gd name="T65" fmla="*/ 2147483647 h 236"/>
              <a:gd name="T66" fmla="*/ 2147483647 w 396"/>
              <a:gd name="T67" fmla="*/ 2147483647 h 236"/>
              <a:gd name="T68" fmla="*/ 2147483647 w 396"/>
              <a:gd name="T69" fmla="*/ 2147483647 h 236"/>
              <a:gd name="T70" fmla="*/ 2147483647 w 396"/>
              <a:gd name="T71" fmla="*/ 2147483647 h 236"/>
              <a:gd name="T72" fmla="*/ 2147483647 w 396"/>
              <a:gd name="T73" fmla="*/ 2147483647 h 236"/>
              <a:gd name="T74" fmla="*/ 2147483647 w 396"/>
              <a:gd name="T75" fmla="*/ 2147483647 h 236"/>
              <a:gd name="T76" fmla="*/ 2147483647 w 396"/>
              <a:gd name="T77" fmla="*/ 2147483647 h 236"/>
              <a:gd name="T78" fmla="*/ 2147483647 w 396"/>
              <a:gd name="T79" fmla="*/ 2147483647 h 236"/>
              <a:gd name="T80" fmla="*/ 2147483647 w 396"/>
              <a:gd name="T81" fmla="*/ 2147483647 h 236"/>
              <a:gd name="T82" fmla="*/ 2147483647 w 396"/>
              <a:gd name="T83" fmla="*/ 2147483647 h 236"/>
              <a:gd name="T84" fmla="*/ 2147483647 w 396"/>
              <a:gd name="T85" fmla="*/ 2147483647 h 2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6"/>
              <a:gd name="T130" fmla="*/ 0 h 236"/>
              <a:gd name="T131" fmla="*/ 1180 w 396"/>
              <a:gd name="T132" fmla="*/ 1381 h 2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6" h="236">
                <a:moveTo>
                  <a:pt x="0" y="0"/>
                </a:moveTo>
                <a:cubicBezTo>
                  <a:pt x="5" y="5"/>
                  <a:pt x="14" y="17"/>
                  <a:pt x="32" y="24"/>
                </a:cubicBezTo>
                <a:cubicBezTo>
                  <a:pt x="50" y="31"/>
                  <a:pt x="83" y="32"/>
                  <a:pt x="110" y="40"/>
                </a:cubicBezTo>
                <a:cubicBezTo>
                  <a:pt x="137" y="48"/>
                  <a:pt x="167" y="64"/>
                  <a:pt x="192" y="72"/>
                </a:cubicBezTo>
                <a:cubicBezTo>
                  <a:pt x="217" y="80"/>
                  <a:pt x="240" y="84"/>
                  <a:pt x="260" y="88"/>
                </a:cubicBezTo>
                <a:cubicBezTo>
                  <a:pt x="280" y="92"/>
                  <a:pt x="296" y="90"/>
                  <a:pt x="311" y="98"/>
                </a:cubicBezTo>
                <a:cubicBezTo>
                  <a:pt x="326" y="106"/>
                  <a:pt x="341" y="125"/>
                  <a:pt x="348" y="136"/>
                </a:cubicBezTo>
                <a:cubicBezTo>
                  <a:pt x="355" y="147"/>
                  <a:pt x="344" y="147"/>
                  <a:pt x="352" y="164"/>
                </a:cubicBezTo>
                <a:cubicBezTo>
                  <a:pt x="360" y="181"/>
                  <a:pt x="387" y="221"/>
                  <a:pt x="396" y="236"/>
                </a:cubicBezTo>
              </a:path>
            </a:pathLst>
          </a:custGeom>
          <a:solidFill>
            <a:schemeClr val="bg1"/>
          </a:solidFill>
          <a:ln w="127000">
            <a:solidFill>
              <a:srgbClr val="7030A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67" name="Freeform 23"/>
          <p:cNvSpPr>
            <a:spLocks/>
          </p:cNvSpPr>
          <p:nvPr/>
        </p:nvSpPr>
        <p:spPr bwMode="auto">
          <a:xfrm>
            <a:off x="2566988" y="2811463"/>
            <a:ext cx="650875" cy="430212"/>
          </a:xfrm>
          <a:custGeom>
            <a:avLst/>
            <a:gdLst>
              <a:gd name="T0" fmla="*/ 0 w 396"/>
              <a:gd name="T1" fmla="*/ 0 h 236"/>
              <a:gd name="T2" fmla="*/ 2147483647 w 396"/>
              <a:gd name="T3" fmla="*/ 2147483647 h 236"/>
              <a:gd name="T4" fmla="*/ 2147483647 w 396"/>
              <a:gd name="T5" fmla="*/ 2147483647 h 236"/>
              <a:gd name="T6" fmla="*/ 2147483647 w 396"/>
              <a:gd name="T7" fmla="*/ 2147483647 h 236"/>
              <a:gd name="T8" fmla="*/ 2147483647 w 396"/>
              <a:gd name="T9" fmla="*/ 2147483647 h 236"/>
              <a:gd name="T10" fmla="*/ 2147483647 w 396"/>
              <a:gd name="T11" fmla="*/ 2147483647 h 236"/>
              <a:gd name="T12" fmla="*/ 2147483647 w 396"/>
              <a:gd name="T13" fmla="*/ 2147483647 h 236"/>
              <a:gd name="T14" fmla="*/ 2147483647 w 396"/>
              <a:gd name="T15" fmla="*/ 2147483647 h 236"/>
              <a:gd name="T16" fmla="*/ 2147483647 w 396"/>
              <a:gd name="T17" fmla="*/ 2147483647 h 236"/>
              <a:gd name="T18" fmla="*/ 2147483647 w 396"/>
              <a:gd name="T19" fmla="*/ 2147483647 h 236"/>
              <a:gd name="T20" fmla="*/ 2147483647 w 396"/>
              <a:gd name="T21" fmla="*/ 2147483647 h 236"/>
              <a:gd name="T22" fmla="*/ 2147483647 w 396"/>
              <a:gd name="T23" fmla="*/ 2147483647 h 236"/>
              <a:gd name="T24" fmla="*/ 2147483647 w 396"/>
              <a:gd name="T25" fmla="*/ 2147483647 h 236"/>
              <a:gd name="T26" fmla="*/ 2147483647 w 396"/>
              <a:gd name="T27" fmla="*/ 2147483647 h 236"/>
              <a:gd name="T28" fmla="*/ 2147483647 w 396"/>
              <a:gd name="T29" fmla="*/ 2147483647 h 236"/>
              <a:gd name="T30" fmla="*/ 2147483647 w 396"/>
              <a:gd name="T31" fmla="*/ 2147483647 h 236"/>
              <a:gd name="T32" fmla="*/ 2147483647 w 396"/>
              <a:gd name="T33" fmla="*/ 2147483647 h 236"/>
              <a:gd name="T34" fmla="*/ 2147483647 w 396"/>
              <a:gd name="T35" fmla="*/ 2147483647 h 236"/>
              <a:gd name="T36" fmla="*/ 2147483647 w 396"/>
              <a:gd name="T37" fmla="*/ 2147483647 h 236"/>
              <a:gd name="T38" fmla="*/ 2147483647 w 396"/>
              <a:gd name="T39" fmla="*/ 2147483647 h 236"/>
              <a:gd name="T40" fmla="*/ 2147483647 w 396"/>
              <a:gd name="T41" fmla="*/ 2147483647 h 236"/>
              <a:gd name="T42" fmla="*/ 2147483647 w 396"/>
              <a:gd name="T43" fmla="*/ 2147483647 h 236"/>
              <a:gd name="T44" fmla="*/ 2147483647 w 396"/>
              <a:gd name="T45" fmla="*/ 2147483647 h 236"/>
              <a:gd name="T46" fmla="*/ 2147483647 w 396"/>
              <a:gd name="T47" fmla="*/ 2147483647 h 236"/>
              <a:gd name="T48" fmla="*/ 2147483647 w 396"/>
              <a:gd name="T49" fmla="*/ 2147483647 h 236"/>
              <a:gd name="T50" fmla="*/ 2147483647 w 396"/>
              <a:gd name="T51" fmla="*/ 2147483647 h 236"/>
              <a:gd name="T52" fmla="*/ 2147483647 w 396"/>
              <a:gd name="T53" fmla="*/ 2147483647 h 236"/>
              <a:gd name="T54" fmla="*/ 2147483647 w 396"/>
              <a:gd name="T55" fmla="*/ 2147483647 h 236"/>
              <a:gd name="T56" fmla="*/ 2147483647 w 396"/>
              <a:gd name="T57" fmla="*/ 2147483647 h 236"/>
              <a:gd name="T58" fmla="*/ 2147483647 w 396"/>
              <a:gd name="T59" fmla="*/ 2147483647 h 236"/>
              <a:gd name="T60" fmla="*/ 2147483647 w 396"/>
              <a:gd name="T61" fmla="*/ 2147483647 h 236"/>
              <a:gd name="T62" fmla="*/ 2147483647 w 396"/>
              <a:gd name="T63" fmla="*/ 2147483647 h 236"/>
              <a:gd name="T64" fmla="*/ 2147483647 w 396"/>
              <a:gd name="T65" fmla="*/ 2147483647 h 236"/>
              <a:gd name="T66" fmla="*/ 2147483647 w 396"/>
              <a:gd name="T67" fmla="*/ 2147483647 h 236"/>
              <a:gd name="T68" fmla="*/ 2147483647 w 396"/>
              <a:gd name="T69" fmla="*/ 2147483647 h 236"/>
              <a:gd name="T70" fmla="*/ 2147483647 w 396"/>
              <a:gd name="T71" fmla="*/ 2147483647 h 236"/>
              <a:gd name="T72" fmla="*/ 2147483647 w 396"/>
              <a:gd name="T73" fmla="*/ 2147483647 h 236"/>
              <a:gd name="T74" fmla="*/ 2147483647 w 396"/>
              <a:gd name="T75" fmla="*/ 2147483647 h 236"/>
              <a:gd name="T76" fmla="*/ 2147483647 w 396"/>
              <a:gd name="T77" fmla="*/ 2147483647 h 236"/>
              <a:gd name="T78" fmla="*/ 2147483647 w 396"/>
              <a:gd name="T79" fmla="*/ 2147483647 h 236"/>
              <a:gd name="T80" fmla="*/ 2147483647 w 396"/>
              <a:gd name="T81" fmla="*/ 2147483647 h 236"/>
              <a:gd name="T82" fmla="*/ 2147483647 w 396"/>
              <a:gd name="T83" fmla="*/ 2147483647 h 236"/>
              <a:gd name="T84" fmla="*/ 2147483647 w 396"/>
              <a:gd name="T85" fmla="*/ 2147483647 h 2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6"/>
              <a:gd name="T130" fmla="*/ 0 h 236"/>
              <a:gd name="T131" fmla="*/ 1180 w 396"/>
              <a:gd name="T132" fmla="*/ 1381 h 2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6" h="236">
                <a:moveTo>
                  <a:pt x="0" y="0"/>
                </a:moveTo>
                <a:cubicBezTo>
                  <a:pt x="5" y="5"/>
                  <a:pt x="14" y="17"/>
                  <a:pt x="32" y="24"/>
                </a:cubicBezTo>
                <a:cubicBezTo>
                  <a:pt x="50" y="31"/>
                  <a:pt x="83" y="32"/>
                  <a:pt x="110" y="40"/>
                </a:cubicBezTo>
                <a:cubicBezTo>
                  <a:pt x="137" y="48"/>
                  <a:pt x="167" y="64"/>
                  <a:pt x="192" y="72"/>
                </a:cubicBezTo>
                <a:cubicBezTo>
                  <a:pt x="217" y="80"/>
                  <a:pt x="240" y="84"/>
                  <a:pt x="260" y="88"/>
                </a:cubicBezTo>
                <a:cubicBezTo>
                  <a:pt x="280" y="92"/>
                  <a:pt x="296" y="90"/>
                  <a:pt x="311" y="98"/>
                </a:cubicBezTo>
                <a:cubicBezTo>
                  <a:pt x="326" y="106"/>
                  <a:pt x="341" y="125"/>
                  <a:pt x="348" y="136"/>
                </a:cubicBezTo>
                <a:cubicBezTo>
                  <a:pt x="355" y="147"/>
                  <a:pt x="344" y="147"/>
                  <a:pt x="352" y="164"/>
                </a:cubicBezTo>
                <a:cubicBezTo>
                  <a:pt x="360" y="181"/>
                  <a:pt x="387" y="221"/>
                  <a:pt x="396" y="236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68" name="Freeform 23"/>
          <p:cNvSpPr>
            <a:spLocks/>
          </p:cNvSpPr>
          <p:nvPr/>
        </p:nvSpPr>
        <p:spPr bwMode="auto">
          <a:xfrm>
            <a:off x="2349500" y="2500313"/>
            <a:ext cx="220663" cy="319087"/>
          </a:xfrm>
          <a:custGeom>
            <a:avLst/>
            <a:gdLst>
              <a:gd name="T0" fmla="*/ 0 w 133"/>
              <a:gd name="T1" fmla="*/ 0 h 174"/>
              <a:gd name="T2" fmla="*/ 2147483647 w 133"/>
              <a:gd name="T3" fmla="*/ 2147483647 h 174"/>
              <a:gd name="T4" fmla="*/ 2147483647 w 133"/>
              <a:gd name="T5" fmla="*/ 2147483647 h 174"/>
              <a:gd name="T6" fmla="*/ 2147483647 w 133"/>
              <a:gd name="T7" fmla="*/ 2147483647 h 174"/>
              <a:gd name="T8" fmla="*/ 2147483647 w 133"/>
              <a:gd name="T9" fmla="*/ 2147483647 h 174"/>
              <a:gd name="T10" fmla="*/ 2147483647 w 133"/>
              <a:gd name="T11" fmla="*/ 2147483647 h 174"/>
              <a:gd name="T12" fmla="*/ 2147483647 w 133"/>
              <a:gd name="T13" fmla="*/ 2147483647 h 174"/>
              <a:gd name="T14" fmla="*/ 2147483647 w 133"/>
              <a:gd name="T15" fmla="*/ 2147483647 h 174"/>
              <a:gd name="T16" fmla="*/ 2147483647 w 133"/>
              <a:gd name="T17" fmla="*/ 2147483647 h 174"/>
              <a:gd name="T18" fmla="*/ 2147483647 w 133"/>
              <a:gd name="T19" fmla="*/ 2147483647 h 174"/>
              <a:gd name="T20" fmla="*/ 2147483647 w 133"/>
              <a:gd name="T21" fmla="*/ 2147483647 h 174"/>
              <a:gd name="T22" fmla="*/ 2147483647 w 133"/>
              <a:gd name="T23" fmla="*/ 2147483647 h 174"/>
              <a:gd name="T24" fmla="*/ 2147483647 w 133"/>
              <a:gd name="T25" fmla="*/ 2147483647 h 174"/>
              <a:gd name="T26" fmla="*/ 2147483647 w 133"/>
              <a:gd name="T27" fmla="*/ 2147483647 h 174"/>
              <a:gd name="T28" fmla="*/ 2147483647 w 133"/>
              <a:gd name="T29" fmla="*/ 2147483647 h 174"/>
              <a:gd name="T30" fmla="*/ 2147483647 w 133"/>
              <a:gd name="T31" fmla="*/ 2147483647 h 174"/>
              <a:gd name="T32" fmla="*/ 2147483647 w 133"/>
              <a:gd name="T33" fmla="*/ 2147483647 h 174"/>
              <a:gd name="T34" fmla="*/ 2147483647 w 133"/>
              <a:gd name="T35" fmla="*/ 2147483647 h 174"/>
              <a:gd name="T36" fmla="*/ 2147483647 w 133"/>
              <a:gd name="T37" fmla="*/ 2147483647 h 174"/>
              <a:gd name="T38" fmla="*/ 2147483647 w 133"/>
              <a:gd name="T39" fmla="*/ 2147483647 h 174"/>
              <a:gd name="T40" fmla="*/ 2147483647 w 133"/>
              <a:gd name="T41" fmla="*/ 2147483647 h 174"/>
              <a:gd name="T42" fmla="*/ 2147483647 w 133"/>
              <a:gd name="T43" fmla="*/ 2147483647 h 174"/>
              <a:gd name="T44" fmla="*/ 2147483647 w 133"/>
              <a:gd name="T45" fmla="*/ 2147483647 h 174"/>
              <a:gd name="T46" fmla="*/ 2147483647 w 133"/>
              <a:gd name="T47" fmla="*/ 2147483647 h 174"/>
              <a:gd name="T48" fmla="*/ 2147483647 w 133"/>
              <a:gd name="T49" fmla="*/ 2147483647 h 174"/>
              <a:gd name="T50" fmla="*/ 2147483647 w 133"/>
              <a:gd name="T51" fmla="*/ 2147483647 h 174"/>
              <a:gd name="T52" fmla="*/ 2147483647 w 133"/>
              <a:gd name="T53" fmla="*/ 2147483647 h 174"/>
              <a:gd name="T54" fmla="*/ 2147483647 w 133"/>
              <a:gd name="T55" fmla="*/ 2147483647 h 174"/>
              <a:gd name="T56" fmla="*/ 2147483647 w 133"/>
              <a:gd name="T57" fmla="*/ 2147483647 h 174"/>
              <a:gd name="T58" fmla="*/ 2147483647 w 133"/>
              <a:gd name="T59" fmla="*/ 2147483647 h 174"/>
              <a:gd name="T60" fmla="*/ 2147483647 w 133"/>
              <a:gd name="T61" fmla="*/ 2147483647 h 174"/>
              <a:gd name="T62" fmla="*/ 2147483647 w 133"/>
              <a:gd name="T63" fmla="*/ 2147483647 h 174"/>
              <a:gd name="T64" fmla="*/ 2147483647 w 133"/>
              <a:gd name="T65" fmla="*/ 2147483647 h 174"/>
              <a:gd name="T66" fmla="*/ 2147483647 w 133"/>
              <a:gd name="T67" fmla="*/ 2147483647 h 174"/>
              <a:gd name="T68" fmla="*/ 2147483647 w 133"/>
              <a:gd name="T69" fmla="*/ 2147483647 h 174"/>
              <a:gd name="T70" fmla="*/ 2147483647 w 133"/>
              <a:gd name="T71" fmla="*/ 2147483647 h 174"/>
              <a:gd name="T72" fmla="*/ 2147483647 w 133"/>
              <a:gd name="T73" fmla="*/ 2147483647 h 174"/>
              <a:gd name="T74" fmla="*/ 2147483647 w 133"/>
              <a:gd name="T75" fmla="*/ 2147483647 h 174"/>
              <a:gd name="T76" fmla="*/ 2147483647 w 133"/>
              <a:gd name="T77" fmla="*/ 2147483647 h 174"/>
              <a:gd name="T78" fmla="*/ 2147483647 w 133"/>
              <a:gd name="T79" fmla="*/ 2147483647 h 174"/>
              <a:gd name="T80" fmla="*/ 2147483647 w 133"/>
              <a:gd name="T81" fmla="*/ 2147483647 h 174"/>
              <a:gd name="T82" fmla="*/ 2147483647 w 133"/>
              <a:gd name="T83" fmla="*/ 2147483647 h 174"/>
              <a:gd name="T84" fmla="*/ 2147483647 w 133"/>
              <a:gd name="T85" fmla="*/ 2147483647 h 1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3"/>
              <a:gd name="T130" fmla="*/ 0 h 174"/>
              <a:gd name="T131" fmla="*/ 1180 w 133"/>
              <a:gd name="T132" fmla="*/ 1381 h 17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3" h="174">
                <a:moveTo>
                  <a:pt x="0" y="0"/>
                </a:moveTo>
                <a:cubicBezTo>
                  <a:pt x="6" y="6"/>
                  <a:pt x="19" y="27"/>
                  <a:pt x="37" y="38"/>
                </a:cubicBezTo>
                <a:cubicBezTo>
                  <a:pt x="55" y="49"/>
                  <a:pt x="97" y="49"/>
                  <a:pt x="109" y="66"/>
                </a:cubicBezTo>
                <a:cubicBezTo>
                  <a:pt x="121" y="83"/>
                  <a:pt x="105" y="120"/>
                  <a:pt x="109" y="138"/>
                </a:cubicBezTo>
                <a:cubicBezTo>
                  <a:pt x="113" y="156"/>
                  <a:pt x="128" y="166"/>
                  <a:pt x="133" y="174"/>
                </a:cubicBezTo>
              </a:path>
            </a:pathLst>
          </a:custGeom>
          <a:noFill/>
          <a:ln w="127000">
            <a:solidFill>
              <a:srgbClr val="3EFC47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69" name="Freeform 23"/>
          <p:cNvSpPr>
            <a:spLocks/>
          </p:cNvSpPr>
          <p:nvPr/>
        </p:nvSpPr>
        <p:spPr bwMode="auto">
          <a:xfrm>
            <a:off x="6608763" y="5462588"/>
            <a:ext cx="539750" cy="190500"/>
          </a:xfrm>
          <a:custGeom>
            <a:avLst/>
            <a:gdLst>
              <a:gd name="T0" fmla="*/ 0 w 328"/>
              <a:gd name="T1" fmla="*/ 0 h 104"/>
              <a:gd name="T2" fmla="*/ 2147483647 w 328"/>
              <a:gd name="T3" fmla="*/ 2147483647 h 104"/>
              <a:gd name="T4" fmla="*/ 2147483647 w 328"/>
              <a:gd name="T5" fmla="*/ 2147483647 h 104"/>
              <a:gd name="T6" fmla="*/ 2147483647 w 328"/>
              <a:gd name="T7" fmla="*/ 2147483647 h 104"/>
              <a:gd name="T8" fmla="*/ 2147483647 w 328"/>
              <a:gd name="T9" fmla="*/ 2147483647 h 104"/>
              <a:gd name="T10" fmla="*/ 2147483647 w 328"/>
              <a:gd name="T11" fmla="*/ 2147483647 h 104"/>
              <a:gd name="T12" fmla="*/ 2147483647 w 328"/>
              <a:gd name="T13" fmla="*/ 2147483647 h 104"/>
              <a:gd name="T14" fmla="*/ 2147483647 w 328"/>
              <a:gd name="T15" fmla="*/ 2147483647 h 104"/>
              <a:gd name="T16" fmla="*/ 2147483647 w 328"/>
              <a:gd name="T17" fmla="*/ 2147483647 h 104"/>
              <a:gd name="T18" fmla="*/ 2147483647 w 328"/>
              <a:gd name="T19" fmla="*/ 2147483647 h 104"/>
              <a:gd name="T20" fmla="*/ 2147483647 w 328"/>
              <a:gd name="T21" fmla="*/ 2147483647 h 104"/>
              <a:gd name="T22" fmla="*/ 2147483647 w 328"/>
              <a:gd name="T23" fmla="*/ 2147483647 h 104"/>
              <a:gd name="T24" fmla="*/ 2147483647 w 328"/>
              <a:gd name="T25" fmla="*/ 2147483647 h 104"/>
              <a:gd name="T26" fmla="*/ 2147483647 w 328"/>
              <a:gd name="T27" fmla="*/ 2147483647 h 104"/>
              <a:gd name="T28" fmla="*/ 2147483647 w 328"/>
              <a:gd name="T29" fmla="*/ 2147483647 h 104"/>
              <a:gd name="T30" fmla="*/ 2147483647 w 328"/>
              <a:gd name="T31" fmla="*/ 2147483647 h 104"/>
              <a:gd name="T32" fmla="*/ 2147483647 w 328"/>
              <a:gd name="T33" fmla="*/ 2147483647 h 104"/>
              <a:gd name="T34" fmla="*/ 2147483647 w 328"/>
              <a:gd name="T35" fmla="*/ 2147483647 h 104"/>
              <a:gd name="T36" fmla="*/ 2147483647 w 328"/>
              <a:gd name="T37" fmla="*/ 2147483647 h 104"/>
              <a:gd name="T38" fmla="*/ 2147483647 w 328"/>
              <a:gd name="T39" fmla="*/ 2147483647 h 104"/>
              <a:gd name="T40" fmla="*/ 2147483647 w 328"/>
              <a:gd name="T41" fmla="*/ 2147483647 h 104"/>
              <a:gd name="T42" fmla="*/ 2147483647 w 328"/>
              <a:gd name="T43" fmla="*/ 2147483647 h 104"/>
              <a:gd name="T44" fmla="*/ 2147483647 w 328"/>
              <a:gd name="T45" fmla="*/ 2147483647 h 104"/>
              <a:gd name="T46" fmla="*/ 2147483647 w 328"/>
              <a:gd name="T47" fmla="*/ 2147483647 h 104"/>
              <a:gd name="T48" fmla="*/ 2147483647 w 328"/>
              <a:gd name="T49" fmla="*/ 2147483647 h 104"/>
              <a:gd name="T50" fmla="*/ 2147483647 w 328"/>
              <a:gd name="T51" fmla="*/ 2147483647 h 104"/>
              <a:gd name="T52" fmla="*/ 2147483647 w 328"/>
              <a:gd name="T53" fmla="*/ 2147483647 h 104"/>
              <a:gd name="T54" fmla="*/ 2147483647 w 328"/>
              <a:gd name="T55" fmla="*/ 2147483647 h 104"/>
              <a:gd name="T56" fmla="*/ 2147483647 w 328"/>
              <a:gd name="T57" fmla="*/ 2147483647 h 104"/>
              <a:gd name="T58" fmla="*/ 2147483647 w 328"/>
              <a:gd name="T59" fmla="*/ 2147483647 h 104"/>
              <a:gd name="T60" fmla="*/ 2147483647 w 328"/>
              <a:gd name="T61" fmla="*/ 2147483647 h 104"/>
              <a:gd name="T62" fmla="*/ 2147483647 w 328"/>
              <a:gd name="T63" fmla="*/ 2147483647 h 104"/>
              <a:gd name="T64" fmla="*/ 2147483647 w 328"/>
              <a:gd name="T65" fmla="*/ 2147483647 h 104"/>
              <a:gd name="T66" fmla="*/ 2147483647 w 328"/>
              <a:gd name="T67" fmla="*/ 2147483647 h 104"/>
              <a:gd name="T68" fmla="*/ 2147483647 w 328"/>
              <a:gd name="T69" fmla="*/ 2147483647 h 104"/>
              <a:gd name="T70" fmla="*/ 2147483647 w 328"/>
              <a:gd name="T71" fmla="*/ 2147483647 h 104"/>
              <a:gd name="T72" fmla="*/ 2147483647 w 328"/>
              <a:gd name="T73" fmla="*/ 2147483647 h 104"/>
              <a:gd name="T74" fmla="*/ 2147483647 w 328"/>
              <a:gd name="T75" fmla="*/ 2147483647 h 104"/>
              <a:gd name="T76" fmla="*/ 2147483647 w 328"/>
              <a:gd name="T77" fmla="*/ 2147483647 h 104"/>
              <a:gd name="T78" fmla="*/ 2147483647 w 328"/>
              <a:gd name="T79" fmla="*/ 2147483647 h 104"/>
              <a:gd name="T80" fmla="*/ 2147483647 w 328"/>
              <a:gd name="T81" fmla="*/ 2147483647 h 104"/>
              <a:gd name="T82" fmla="*/ 2147483647 w 328"/>
              <a:gd name="T83" fmla="*/ 2147483647 h 104"/>
              <a:gd name="T84" fmla="*/ 2147483647 w 328"/>
              <a:gd name="T85" fmla="*/ 2147483647 h 10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8"/>
              <a:gd name="T130" fmla="*/ 0 h 104"/>
              <a:gd name="T131" fmla="*/ 1180 w 328"/>
              <a:gd name="T132" fmla="*/ 1381 h 10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8" h="104">
                <a:moveTo>
                  <a:pt x="0" y="80"/>
                </a:moveTo>
                <a:cubicBezTo>
                  <a:pt x="11" y="82"/>
                  <a:pt x="47" y="104"/>
                  <a:pt x="68" y="96"/>
                </a:cubicBezTo>
                <a:cubicBezTo>
                  <a:pt x="89" y="88"/>
                  <a:pt x="103" y="43"/>
                  <a:pt x="124" y="32"/>
                </a:cubicBezTo>
                <a:cubicBezTo>
                  <a:pt x="145" y="21"/>
                  <a:pt x="173" y="32"/>
                  <a:pt x="196" y="32"/>
                </a:cubicBezTo>
                <a:cubicBezTo>
                  <a:pt x="219" y="32"/>
                  <a:pt x="242" y="37"/>
                  <a:pt x="264" y="32"/>
                </a:cubicBezTo>
                <a:cubicBezTo>
                  <a:pt x="286" y="27"/>
                  <a:pt x="315" y="7"/>
                  <a:pt x="328" y="0"/>
                </a:cubicBezTo>
              </a:path>
            </a:pathLst>
          </a:custGeom>
          <a:noFill/>
          <a:ln w="127000">
            <a:solidFill>
              <a:srgbClr val="7030A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70" name="Freeform 23"/>
          <p:cNvSpPr>
            <a:spLocks/>
          </p:cNvSpPr>
          <p:nvPr/>
        </p:nvSpPr>
        <p:spPr bwMode="auto">
          <a:xfrm>
            <a:off x="6602413" y="5462588"/>
            <a:ext cx="539750" cy="190500"/>
          </a:xfrm>
          <a:custGeom>
            <a:avLst/>
            <a:gdLst>
              <a:gd name="T0" fmla="*/ 0 w 328"/>
              <a:gd name="T1" fmla="*/ 0 h 104"/>
              <a:gd name="T2" fmla="*/ 2147483647 w 328"/>
              <a:gd name="T3" fmla="*/ 2147483647 h 104"/>
              <a:gd name="T4" fmla="*/ 2147483647 w 328"/>
              <a:gd name="T5" fmla="*/ 2147483647 h 104"/>
              <a:gd name="T6" fmla="*/ 2147483647 w 328"/>
              <a:gd name="T7" fmla="*/ 2147483647 h 104"/>
              <a:gd name="T8" fmla="*/ 2147483647 w 328"/>
              <a:gd name="T9" fmla="*/ 2147483647 h 104"/>
              <a:gd name="T10" fmla="*/ 2147483647 w 328"/>
              <a:gd name="T11" fmla="*/ 2147483647 h 104"/>
              <a:gd name="T12" fmla="*/ 2147483647 w 328"/>
              <a:gd name="T13" fmla="*/ 2147483647 h 104"/>
              <a:gd name="T14" fmla="*/ 2147483647 w 328"/>
              <a:gd name="T15" fmla="*/ 2147483647 h 104"/>
              <a:gd name="T16" fmla="*/ 2147483647 w 328"/>
              <a:gd name="T17" fmla="*/ 2147483647 h 104"/>
              <a:gd name="T18" fmla="*/ 2147483647 w 328"/>
              <a:gd name="T19" fmla="*/ 2147483647 h 104"/>
              <a:gd name="T20" fmla="*/ 2147483647 w 328"/>
              <a:gd name="T21" fmla="*/ 2147483647 h 104"/>
              <a:gd name="T22" fmla="*/ 2147483647 w 328"/>
              <a:gd name="T23" fmla="*/ 2147483647 h 104"/>
              <a:gd name="T24" fmla="*/ 2147483647 w 328"/>
              <a:gd name="T25" fmla="*/ 2147483647 h 104"/>
              <a:gd name="T26" fmla="*/ 2147483647 w 328"/>
              <a:gd name="T27" fmla="*/ 2147483647 h 104"/>
              <a:gd name="T28" fmla="*/ 2147483647 w 328"/>
              <a:gd name="T29" fmla="*/ 2147483647 h 104"/>
              <a:gd name="T30" fmla="*/ 2147483647 w 328"/>
              <a:gd name="T31" fmla="*/ 2147483647 h 104"/>
              <a:gd name="T32" fmla="*/ 2147483647 w 328"/>
              <a:gd name="T33" fmla="*/ 2147483647 h 104"/>
              <a:gd name="T34" fmla="*/ 2147483647 w 328"/>
              <a:gd name="T35" fmla="*/ 2147483647 h 104"/>
              <a:gd name="T36" fmla="*/ 2147483647 w 328"/>
              <a:gd name="T37" fmla="*/ 2147483647 h 104"/>
              <a:gd name="T38" fmla="*/ 2147483647 w 328"/>
              <a:gd name="T39" fmla="*/ 2147483647 h 104"/>
              <a:gd name="T40" fmla="*/ 2147483647 w 328"/>
              <a:gd name="T41" fmla="*/ 2147483647 h 104"/>
              <a:gd name="T42" fmla="*/ 2147483647 w 328"/>
              <a:gd name="T43" fmla="*/ 2147483647 h 104"/>
              <a:gd name="T44" fmla="*/ 2147483647 w 328"/>
              <a:gd name="T45" fmla="*/ 2147483647 h 104"/>
              <a:gd name="T46" fmla="*/ 2147483647 w 328"/>
              <a:gd name="T47" fmla="*/ 2147483647 h 104"/>
              <a:gd name="T48" fmla="*/ 2147483647 w 328"/>
              <a:gd name="T49" fmla="*/ 2147483647 h 104"/>
              <a:gd name="T50" fmla="*/ 2147483647 w 328"/>
              <a:gd name="T51" fmla="*/ 2147483647 h 104"/>
              <a:gd name="T52" fmla="*/ 2147483647 w 328"/>
              <a:gd name="T53" fmla="*/ 2147483647 h 104"/>
              <a:gd name="T54" fmla="*/ 2147483647 w 328"/>
              <a:gd name="T55" fmla="*/ 2147483647 h 104"/>
              <a:gd name="T56" fmla="*/ 2147483647 w 328"/>
              <a:gd name="T57" fmla="*/ 2147483647 h 104"/>
              <a:gd name="T58" fmla="*/ 2147483647 w 328"/>
              <a:gd name="T59" fmla="*/ 2147483647 h 104"/>
              <a:gd name="T60" fmla="*/ 2147483647 w 328"/>
              <a:gd name="T61" fmla="*/ 2147483647 h 104"/>
              <a:gd name="T62" fmla="*/ 2147483647 w 328"/>
              <a:gd name="T63" fmla="*/ 2147483647 h 104"/>
              <a:gd name="T64" fmla="*/ 2147483647 w 328"/>
              <a:gd name="T65" fmla="*/ 2147483647 h 104"/>
              <a:gd name="T66" fmla="*/ 2147483647 w 328"/>
              <a:gd name="T67" fmla="*/ 2147483647 h 104"/>
              <a:gd name="T68" fmla="*/ 2147483647 w 328"/>
              <a:gd name="T69" fmla="*/ 2147483647 h 104"/>
              <a:gd name="T70" fmla="*/ 2147483647 w 328"/>
              <a:gd name="T71" fmla="*/ 2147483647 h 104"/>
              <a:gd name="T72" fmla="*/ 2147483647 w 328"/>
              <a:gd name="T73" fmla="*/ 2147483647 h 104"/>
              <a:gd name="T74" fmla="*/ 2147483647 w 328"/>
              <a:gd name="T75" fmla="*/ 2147483647 h 104"/>
              <a:gd name="T76" fmla="*/ 2147483647 w 328"/>
              <a:gd name="T77" fmla="*/ 2147483647 h 104"/>
              <a:gd name="T78" fmla="*/ 2147483647 w 328"/>
              <a:gd name="T79" fmla="*/ 2147483647 h 104"/>
              <a:gd name="T80" fmla="*/ 2147483647 w 328"/>
              <a:gd name="T81" fmla="*/ 2147483647 h 104"/>
              <a:gd name="T82" fmla="*/ 2147483647 w 328"/>
              <a:gd name="T83" fmla="*/ 2147483647 h 104"/>
              <a:gd name="T84" fmla="*/ 2147483647 w 328"/>
              <a:gd name="T85" fmla="*/ 2147483647 h 10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8"/>
              <a:gd name="T130" fmla="*/ 0 h 104"/>
              <a:gd name="T131" fmla="*/ 1180 w 328"/>
              <a:gd name="T132" fmla="*/ 1381 h 10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8" h="104">
                <a:moveTo>
                  <a:pt x="0" y="80"/>
                </a:moveTo>
                <a:cubicBezTo>
                  <a:pt x="11" y="82"/>
                  <a:pt x="47" y="104"/>
                  <a:pt x="68" y="96"/>
                </a:cubicBezTo>
                <a:cubicBezTo>
                  <a:pt x="89" y="88"/>
                  <a:pt x="103" y="43"/>
                  <a:pt x="124" y="32"/>
                </a:cubicBezTo>
                <a:cubicBezTo>
                  <a:pt x="145" y="21"/>
                  <a:pt x="173" y="32"/>
                  <a:pt x="196" y="32"/>
                </a:cubicBezTo>
                <a:cubicBezTo>
                  <a:pt x="219" y="32"/>
                  <a:pt x="242" y="37"/>
                  <a:pt x="264" y="32"/>
                </a:cubicBezTo>
                <a:cubicBezTo>
                  <a:pt x="286" y="27"/>
                  <a:pt x="315" y="7"/>
                  <a:pt x="328" y="0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72" name="Скругленный прямоугольник 71"/>
          <p:cNvSpPr>
            <a:spLocks noChangeArrowheads="1"/>
          </p:cNvSpPr>
          <p:nvPr/>
        </p:nvSpPr>
        <p:spPr bwMode="auto">
          <a:xfrm>
            <a:off x="2727325" y="2565400"/>
            <a:ext cx="549275" cy="1428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000000"/>
                </a:solidFill>
                <a:latin typeface="+mj-lt"/>
                <a:cs typeface="Arial" pitchFamily="34" charset="0"/>
              </a:rPr>
              <a:t>АКТОБЕ</a:t>
            </a:r>
          </a:p>
        </p:txBody>
      </p:sp>
      <p:sp>
        <p:nvSpPr>
          <p:cNvPr id="2" name="Скругленный прямоугольник 71"/>
          <p:cNvSpPr>
            <a:spLocks noChangeArrowheads="1"/>
          </p:cNvSpPr>
          <p:nvPr/>
        </p:nvSpPr>
        <p:spPr bwMode="auto">
          <a:xfrm>
            <a:off x="4119563" y="4716463"/>
            <a:ext cx="884237" cy="152400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000000"/>
                </a:solidFill>
                <a:latin typeface="+mj-lt"/>
                <a:cs typeface="Arial" pitchFamily="34" charset="0"/>
              </a:rPr>
              <a:t>КЫЗЫЛОРДА</a:t>
            </a:r>
          </a:p>
        </p:txBody>
      </p:sp>
      <p:sp>
        <p:nvSpPr>
          <p:cNvPr id="3" name="Скругленный прямоугольник 71"/>
          <p:cNvSpPr>
            <a:spLocks noChangeArrowheads="1"/>
          </p:cNvSpPr>
          <p:nvPr/>
        </p:nvSpPr>
        <p:spPr bwMode="auto">
          <a:xfrm>
            <a:off x="4427538" y="6016625"/>
            <a:ext cx="693737" cy="220663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000000"/>
                </a:solidFill>
                <a:latin typeface="+mj-lt"/>
                <a:cs typeface="Arial" pitchFamily="34" charset="0"/>
              </a:rPr>
              <a:t>ШЫМКЕНТ</a:t>
            </a:r>
          </a:p>
        </p:txBody>
      </p:sp>
      <p:sp>
        <p:nvSpPr>
          <p:cNvPr id="4" name="Скругленный прямоугольник 71"/>
          <p:cNvSpPr>
            <a:spLocks noChangeArrowheads="1"/>
          </p:cNvSpPr>
          <p:nvPr/>
        </p:nvSpPr>
        <p:spPr bwMode="auto">
          <a:xfrm>
            <a:off x="5364163" y="5503863"/>
            <a:ext cx="412750" cy="15716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000000"/>
                </a:solidFill>
                <a:latin typeface="+mj-lt"/>
                <a:cs typeface="Arial" pitchFamily="34" charset="0"/>
              </a:rPr>
              <a:t>ТАРАЗ</a:t>
            </a:r>
          </a:p>
        </p:txBody>
      </p:sp>
      <p:sp>
        <p:nvSpPr>
          <p:cNvPr id="5" name="Скругленный прямоугольник 71"/>
          <p:cNvSpPr>
            <a:spLocks noChangeArrowheads="1"/>
          </p:cNvSpPr>
          <p:nvPr/>
        </p:nvSpPr>
        <p:spPr bwMode="auto">
          <a:xfrm>
            <a:off x="6518275" y="5219700"/>
            <a:ext cx="520700" cy="15398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000000"/>
                </a:solidFill>
                <a:latin typeface="+mj-lt"/>
                <a:cs typeface="Arial" pitchFamily="34" charset="0"/>
              </a:rPr>
              <a:t>АЛМАТЫ</a:t>
            </a:r>
          </a:p>
        </p:txBody>
      </p:sp>
      <p:sp>
        <p:nvSpPr>
          <p:cNvPr id="11" name="Блок-схема: узел 64"/>
          <p:cNvSpPr/>
          <p:nvPr/>
        </p:nvSpPr>
        <p:spPr bwMode="auto">
          <a:xfrm>
            <a:off x="5832475" y="2638425"/>
            <a:ext cx="71438" cy="87313"/>
          </a:xfrm>
          <a:prstGeom prst="flowChartConnector">
            <a:avLst/>
          </a:prstGeom>
          <a:solidFill>
            <a:srgbClr val="C0000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77" name="Полилиния 101"/>
          <p:cNvSpPr>
            <a:spLocks/>
          </p:cNvSpPr>
          <p:nvPr/>
        </p:nvSpPr>
        <p:spPr bwMode="auto">
          <a:xfrm>
            <a:off x="3230563" y="3214688"/>
            <a:ext cx="160337" cy="635000"/>
          </a:xfrm>
          <a:custGeom>
            <a:avLst/>
            <a:gdLst>
              <a:gd name="T0" fmla="*/ 0 w 159571"/>
              <a:gd name="T1" fmla="*/ 0 h 635797"/>
              <a:gd name="T2" fmla="*/ 133270 w 159571"/>
              <a:gd name="T3" fmla="*/ 96051 h 635797"/>
              <a:gd name="T4" fmla="*/ 233169 w 159571"/>
              <a:gd name="T5" fmla="*/ 196274 h 635797"/>
              <a:gd name="T6" fmla="*/ 291432 w 159571"/>
              <a:gd name="T7" fmla="*/ 350781 h 635797"/>
              <a:gd name="T8" fmla="*/ 366332 w 159571"/>
              <a:gd name="T9" fmla="*/ 580464 h 635797"/>
              <a:gd name="T10" fmla="*/ 507847 w 159571"/>
              <a:gd name="T11" fmla="*/ 989698 h 635797"/>
              <a:gd name="T12" fmla="*/ 532809 w 159571"/>
              <a:gd name="T13" fmla="*/ 1031464 h 635797"/>
              <a:gd name="T14" fmla="*/ 557790 w 159571"/>
              <a:gd name="T15" fmla="*/ 1114987 h 6357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571"/>
              <a:gd name="T25" fmla="*/ 0 h 635797"/>
              <a:gd name="T26" fmla="*/ 159571 w 159571"/>
              <a:gd name="T27" fmla="*/ 635797 h 6357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571" h="635797">
                <a:moveTo>
                  <a:pt x="0" y="0"/>
                </a:moveTo>
                <a:cubicBezTo>
                  <a:pt x="22216" y="42290"/>
                  <a:pt x="27010" y="36118"/>
                  <a:pt x="38127" y="54772"/>
                </a:cubicBezTo>
                <a:cubicBezTo>
                  <a:pt x="49244" y="73426"/>
                  <a:pt x="59161" y="87713"/>
                  <a:pt x="66702" y="111922"/>
                </a:cubicBezTo>
                <a:cubicBezTo>
                  <a:pt x="74243" y="136132"/>
                  <a:pt x="77021" y="163517"/>
                  <a:pt x="83371" y="200029"/>
                </a:cubicBezTo>
                <a:cubicBezTo>
                  <a:pt x="89721" y="236541"/>
                  <a:pt x="94483" y="270275"/>
                  <a:pt x="104802" y="330997"/>
                </a:cubicBezTo>
                <a:cubicBezTo>
                  <a:pt x="115121" y="391719"/>
                  <a:pt x="137346" y="521498"/>
                  <a:pt x="145283" y="564360"/>
                </a:cubicBezTo>
                <a:cubicBezTo>
                  <a:pt x="153220" y="607222"/>
                  <a:pt x="150046" y="576266"/>
                  <a:pt x="152427" y="588172"/>
                </a:cubicBezTo>
                <a:cubicBezTo>
                  <a:pt x="154808" y="600078"/>
                  <a:pt x="155205" y="621113"/>
                  <a:pt x="159571" y="635797"/>
                </a:cubicBezTo>
              </a:path>
            </a:pathLst>
          </a:custGeom>
          <a:noFill/>
          <a:ln w="149225">
            <a:solidFill>
              <a:srgbClr val="7030A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78" name="Полилиния 102"/>
          <p:cNvSpPr>
            <a:spLocks/>
          </p:cNvSpPr>
          <p:nvPr/>
        </p:nvSpPr>
        <p:spPr bwMode="auto">
          <a:xfrm>
            <a:off x="3692525" y="4659313"/>
            <a:ext cx="236538" cy="57150"/>
          </a:xfrm>
          <a:custGeom>
            <a:avLst/>
            <a:gdLst>
              <a:gd name="T0" fmla="*/ 0 w 235743"/>
              <a:gd name="T1" fmla="*/ 0 h 56753"/>
              <a:gd name="T2" fmla="*/ 269889 w 235743"/>
              <a:gd name="T3" fmla="*/ 232167 h 56753"/>
              <a:gd name="T4" fmla="*/ 404849 w 235743"/>
              <a:gd name="T5" fmla="*/ 266996 h 56753"/>
              <a:gd name="T6" fmla="*/ 531366 w 235743"/>
              <a:gd name="T7" fmla="*/ 232167 h 56753"/>
              <a:gd name="T8" fmla="*/ 632570 w 235743"/>
              <a:gd name="T9" fmla="*/ 174128 h 56753"/>
              <a:gd name="T10" fmla="*/ 716921 w 235743"/>
              <a:gd name="T11" fmla="*/ 139306 h 56753"/>
              <a:gd name="T12" fmla="*/ 834991 w 235743"/>
              <a:gd name="T13" fmla="*/ 116092 h 567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5743"/>
              <a:gd name="T22" fmla="*/ 0 h 56753"/>
              <a:gd name="T23" fmla="*/ 235743 w 235743"/>
              <a:gd name="T24" fmla="*/ 56753 h 567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5743" h="56753">
                <a:moveTo>
                  <a:pt x="0" y="0"/>
                </a:moveTo>
                <a:cubicBezTo>
                  <a:pt x="28575" y="19248"/>
                  <a:pt x="57150" y="38497"/>
                  <a:pt x="76200" y="47625"/>
                </a:cubicBezTo>
                <a:cubicBezTo>
                  <a:pt x="95250" y="56753"/>
                  <a:pt x="101997" y="54769"/>
                  <a:pt x="114300" y="54769"/>
                </a:cubicBezTo>
                <a:cubicBezTo>
                  <a:pt x="126603" y="54769"/>
                  <a:pt x="139303" y="50800"/>
                  <a:pt x="150018" y="47625"/>
                </a:cubicBezTo>
                <a:cubicBezTo>
                  <a:pt x="160733" y="44450"/>
                  <a:pt x="169862" y="38894"/>
                  <a:pt x="178593" y="35719"/>
                </a:cubicBezTo>
                <a:cubicBezTo>
                  <a:pt x="187324" y="32544"/>
                  <a:pt x="192881" y="30559"/>
                  <a:pt x="202406" y="28575"/>
                </a:cubicBezTo>
                <a:cubicBezTo>
                  <a:pt x="211931" y="26591"/>
                  <a:pt x="229790" y="24210"/>
                  <a:pt x="235743" y="23813"/>
                </a:cubicBezTo>
              </a:path>
            </a:pathLst>
          </a:custGeom>
          <a:noFill/>
          <a:ln w="127000">
            <a:solidFill>
              <a:srgbClr val="FFFF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79" name="Полилиния 110"/>
          <p:cNvSpPr>
            <a:spLocks/>
          </p:cNvSpPr>
          <p:nvPr/>
        </p:nvSpPr>
        <p:spPr bwMode="auto">
          <a:xfrm>
            <a:off x="5684838" y="5737225"/>
            <a:ext cx="141287" cy="107950"/>
          </a:xfrm>
          <a:custGeom>
            <a:avLst/>
            <a:gdLst>
              <a:gd name="T0" fmla="*/ 0 w 140494"/>
              <a:gd name="T1" fmla="*/ 342675 h 107553"/>
              <a:gd name="T2" fmla="*/ 214156 w 140494"/>
              <a:gd name="T3" fmla="*/ 259215 h 107553"/>
              <a:gd name="T4" fmla="*/ 304328 w 140494"/>
              <a:gd name="T5" fmla="*/ 183355 h 107553"/>
              <a:gd name="T6" fmla="*/ 405775 w 140494"/>
              <a:gd name="T7" fmla="*/ 99902 h 107553"/>
              <a:gd name="T8" fmla="*/ 574831 w 140494"/>
              <a:gd name="T9" fmla="*/ 16436 h 107553"/>
              <a:gd name="T10" fmla="*/ 665040 w 140494"/>
              <a:gd name="T11" fmla="*/ 1296 h 1075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494"/>
              <a:gd name="T19" fmla="*/ 0 h 107553"/>
              <a:gd name="T20" fmla="*/ 140494 w 140494"/>
              <a:gd name="T21" fmla="*/ 107553 h 1075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494" h="107553">
                <a:moveTo>
                  <a:pt x="0" y="107553"/>
                </a:moveTo>
                <a:cubicBezTo>
                  <a:pt x="17264" y="98623"/>
                  <a:pt x="34528" y="89693"/>
                  <a:pt x="45244" y="81359"/>
                </a:cubicBezTo>
                <a:cubicBezTo>
                  <a:pt x="55960" y="73025"/>
                  <a:pt x="57547" y="65881"/>
                  <a:pt x="64294" y="57547"/>
                </a:cubicBezTo>
                <a:cubicBezTo>
                  <a:pt x="71041" y="49213"/>
                  <a:pt x="76200" y="40084"/>
                  <a:pt x="85725" y="31353"/>
                </a:cubicBezTo>
                <a:cubicBezTo>
                  <a:pt x="95250" y="22622"/>
                  <a:pt x="112316" y="10318"/>
                  <a:pt x="121444" y="5159"/>
                </a:cubicBezTo>
                <a:cubicBezTo>
                  <a:pt x="130572" y="0"/>
                  <a:pt x="140494" y="397"/>
                  <a:pt x="140494" y="397"/>
                </a:cubicBezTo>
              </a:path>
            </a:pathLst>
          </a:custGeom>
          <a:noFill/>
          <a:ln w="177800">
            <a:solidFill>
              <a:srgbClr val="FFFF0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80" name="Полилиния 112"/>
          <p:cNvSpPr>
            <a:spLocks/>
          </p:cNvSpPr>
          <p:nvPr/>
        </p:nvSpPr>
        <p:spPr bwMode="auto">
          <a:xfrm>
            <a:off x="5902325" y="5722938"/>
            <a:ext cx="93663" cy="0"/>
          </a:xfrm>
          <a:custGeom>
            <a:avLst/>
            <a:gdLst>
              <a:gd name="T0" fmla="*/ 0 w 92869"/>
              <a:gd name="T1" fmla="*/ 672760 w 92869"/>
              <a:gd name="T2" fmla="*/ 0 60000 65536"/>
              <a:gd name="T3" fmla="*/ 0 60000 65536"/>
              <a:gd name="T4" fmla="*/ 0 w 92869"/>
              <a:gd name="T5" fmla="*/ 92869 w 9286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2869">
                <a:moveTo>
                  <a:pt x="0" y="0"/>
                </a:moveTo>
                <a:lnTo>
                  <a:pt x="92869" y="0"/>
                </a:lnTo>
              </a:path>
            </a:pathLst>
          </a:custGeom>
          <a:noFill/>
          <a:ln w="177800">
            <a:solidFill>
              <a:srgbClr val="FFFF0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81" name="Полилиния 113"/>
          <p:cNvSpPr>
            <a:spLocks/>
          </p:cNvSpPr>
          <p:nvPr/>
        </p:nvSpPr>
        <p:spPr bwMode="auto">
          <a:xfrm>
            <a:off x="6173788" y="5710238"/>
            <a:ext cx="114300" cy="47625"/>
          </a:xfrm>
          <a:custGeom>
            <a:avLst/>
            <a:gdLst>
              <a:gd name="T0" fmla="*/ 0 w 114300"/>
              <a:gd name="T1" fmla="*/ 93345 h 47625"/>
              <a:gd name="T2" fmla="*/ 164953 w 114300"/>
              <a:gd name="T3" fmla="*/ 79310 h 47625"/>
              <a:gd name="T4" fmla="*/ 263967 w 114300"/>
              <a:gd name="T5" fmla="*/ 0 h 47625"/>
              <a:gd name="T6" fmla="*/ 0 60000 65536"/>
              <a:gd name="T7" fmla="*/ 0 60000 65536"/>
              <a:gd name="T8" fmla="*/ 0 60000 65536"/>
              <a:gd name="T9" fmla="*/ 0 w 114300"/>
              <a:gd name="T10" fmla="*/ 0 h 47625"/>
              <a:gd name="T11" fmla="*/ 114300 w 114300"/>
              <a:gd name="T12" fmla="*/ 47625 h 476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300" h="47625">
                <a:moveTo>
                  <a:pt x="0" y="47625"/>
                </a:moveTo>
                <a:lnTo>
                  <a:pt x="71425" y="40464"/>
                </a:lnTo>
                <a:cubicBezTo>
                  <a:pt x="90475" y="32527"/>
                  <a:pt x="107156" y="6350"/>
                  <a:pt x="114300" y="0"/>
                </a:cubicBezTo>
              </a:path>
            </a:pathLst>
          </a:custGeom>
          <a:noFill/>
          <a:ln w="177800">
            <a:solidFill>
              <a:srgbClr val="FFFF0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82" name="Полилиния 55"/>
          <p:cNvSpPr>
            <a:spLocks/>
          </p:cNvSpPr>
          <p:nvPr/>
        </p:nvSpPr>
        <p:spPr bwMode="auto">
          <a:xfrm>
            <a:off x="2513013" y="2611438"/>
            <a:ext cx="53975" cy="209550"/>
          </a:xfrm>
          <a:custGeom>
            <a:avLst/>
            <a:gdLst>
              <a:gd name="T0" fmla="*/ 0 w 54769"/>
              <a:gd name="T1" fmla="*/ 0 h 209550"/>
              <a:gd name="T2" fmla="*/ 9759 w 54769"/>
              <a:gd name="T3" fmla="*/ 51452 h 209550"/>
              <a:gd name="T4" fmla="*/ 8945 w 54769"/>
              <a:gd name="T5" fmla="*/ 135641 h 209550"/>
              <a:gd name="T6" fmla="*/ 8134 w 54769"/>
              <a:gd name="T7" fmla="*/ 243221 h 209550"/>
              <a:gd name="T8" fmla="*/ 8947 w 54769"/>
              <a:gd name="T9" fmla="*/ 327420 h 209550"/>
              <a:gd name="T10" fmla="*/ 18705 w 54769"/>
              <a:gd name="T11" fmla="*/ 411603 h 209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769"/>
              <a:gd name="T19" fmla="*/ 0 h 209550"/>
              <a:gd name="T20" fmla="*/ 54769 w 54769"/>
              <a:gd name="T21" fmla="*/ 209550 h 209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769" h="209550">
                <a:moveTo>
                  <a:pt x="0" y="0"/>
                </a:moveTo>
                <a:cubicBezTo>
                  <a:pt x="14486" y="14486"/>
                  <a:pt x="24209" y="14685"/>
                  <a:pt x="28575" y="26194"/>
                </a:cubicBezTo>
                <a:cubicBezTo>
                  <a:pt x="32941" y="37703"/>
                  <a:pt x="26988" y="52784"/>
                  <a:pt x="26194" y="69056"/>
                </a:cubicBezTo>
                <a:cubicBezTo>
                  <a:pt x="25400" y="85328"/>
                  <a:pt x="23811" y="107553"/>
                  <a:pt x="23813" y="123825"/>
                </a:cubicBezTo>
                <a:cubicBezTo>
                  <a:pt x="23815" y="140097"/>
                  <a:pt x="21049" y="152404"/>
                  <a:pt x="26208" y="166691"/>
                </a:cubicBezTo>
                <a:cubicBezTo>
                  <a:pt x="31367" y="180978"/>
                  <a:pt x="54769" y="209550"/>
                  <a:pt x="54769" y="209550"/>
                </a:cubicBezTo>
              </a:path>
            </a:pathLst>
          </a:custGeom>
          <a:noFill/>
          <a:ln w="127000">
            <a:solidFill>
              <a:srgbClr val="3EFC47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83" name="Полилиния 56"/>
          <p:cNvSpPr>
            <a:spLocks/>
          </p:cNvSpPr>
          <p:nvPr/>
        </p:nvSpPr>
        <p:spPr bwMode="auto">
          <a:xfrm>
            <a:off x="3400425" y="4171950"/>
            <a:ext cx="85725" cy="230188"/>
          </a:xfrm>
          <a:custGeom>
            <a:avLst/>
            <a:gdLst>
              <a:gd name="T0" fmla="*/ 0 w 85725"/>
              <a:gd name="T1" fmla="*/ 0 h 230981"/>
              <a:gd name="T2" fmla="*/ 48143 w 85725"/>
              <a:gd name="T3" fmla="*/ 56122 h 230981"/>
              <a:gd name="T4" fmla="*/ 90932 w 85725"/>
              <a:gd name="T5" fmla="*/ 73853 h 230981"/>
              <a:gd name="T6" fmla="*/ 123025 w 85725"/>
              <a:gd name="T7" fmla="*/ 129976 h 230981"/>
              <a:gd name="T8" fmla="*/ 171163 w 85725"/>
              <a:gd name="T9" fmla="*/ 212688 h 230981"/>
              <a:gd name="T10" fmla="*/ 187210 w 85725"/>
              <a:gd name="T11" fmla="*/ 248140 h 230981"/>
              <a:gd name="T12" fmla="*/ 192558 w 85725"/>
              <a:gd name="T13" fmla="*/ 286543 h 2309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725"/>
              <a:gd name="T22" fmla="*/ 0 h 230981"/>
              <a:gd name="T23" fmla="*/ 85725 w 85725"/>
              <a:gd name="T24" fmla="*/ 230981 h 2309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725" h="230981">
                <a:moveTo>
                  <a:pt x="0" y="0"/>
                </a:moveTo>
                <a:cubicBezTo>
                  <a:pt x="7342" y="17661"/>
                  <a:pt x="14685" y="35322"/>
                  <a:pt x="21432" y="45244"/>
                </a:cubicBezTo>
                <a:cubicBezTo>
                  <a:pt x="28179" y="55166"/>
                  <a:pt x="34926" y="49609"/>
                  <a:pt x="40482" y="59531"/>
                </a:cubicBezTo>
                <a:cubicBezTo>
                  <a:pt x="46038" y="69453"/>
                  <a:pt x="48816" y="86122"/>
                  <a:pt x="54769" y="104775"/>
                </a:cubicBezTo>
                <a:cubicBezTo>
                  <a:pt x="60722" y="123428"/>
                  <a:pt x="71438" y="155575"/>
                  <a:pt x="76200" y="171450"/>
                </a:cubicBezTo>
                <a:cubicBezTo>
                  <a:pt x="80962" y="187325"/>
                  <a:pt x="81756" y="190103"/>
                  <a:pt x="83344" y="200025"/>
                </a:cubicBezTo>
                <a:cubicBezTo>
                  <a:pt x="84932" y="209947"/>
                  <a:pt x="84931" y="225028"/>
                  <a:pt x="85725" y="230981"/>
                </a:cubicBezTo>
              </a:path>
            </a:pathLst>
          </a:custGeom>
          <a:noFill/>
          <a:ln w="127000">
            <a:solidFill>
              <a:srgbClr val="FFFF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84" name="Полилиния 57"/>
          <p:cNvSpPr>
            <a:spLocks/>
          </p:cNvSpPr>
          <p:nvPr/>
        </p:nvSpPr>
        <p:spPr bwMode="auto">
          <a:xfrm>
            <a:off x="3568700" y="4624388"/>
            <a:ext cx="127000" cy="38100"/>
          </a:xfrm>
          <a:custGeom>
            <a:avLst/>
            <a:gdLst>
              <a:gd name="T0" fmla="*/ 647522 w 126207"/>
              <a:gd name="T1" fmla="*/ 5041 h 38893"/>
              <a:gd name="T2" fmla="*/ 378748 w 126207"/>
              <a:gd name="T3" fmla="*/ 718 h 38893"/>
              <a:gd name="T4" fmla="*/ 183265 w 126207"/>
              <a:gd name="T5" fmla="*/ 718 h 38893"/>
              <a:gd name="T6" fmla="*/ 0 w 126207"/>
              <a:gd name="T7" fmla="*/ 1337 h 38893"/>
              <a:gd name="T8" fmla="*/ 0 60000 65536"/>
              <a:gd name="T9" fmla="*/ 0 60000 65536"/>
              <a:gd name="T10" fmla="*/ 0 60000 65536"/>
              <a:gd name="T11" fmla="*/ 0 60000 65536"/>
              <a:gd name="T12" fmla="*/ 0 w 126207"/>
              <a:gd name="T13" fmla="*/ 0 h 38893"/>
              <a:gd name="T14" fmla="*/ 126207 w 126207"/>
              <a:gd name="T15" fmla="*/ 38893 h 388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207" h="38893">
                <a:moveTo>
                  <a:pt x="126207" y="38893"/>
                </a:moveTo>
                <a:cubicBezTo>
                  <a:pt x="107553" y="25002"/>
                  <a:pt x="88900" y="11112"/>
                  <a:pt x="73819" y="5556"/>
                </a:cubicBezTo>
                <a:cubicBezTo>
                  <a:pt x="58738" y="0"/>
                  <a:pt x="48022" y="4762"/>
                  <a:pt x="35719" y="5556"/>
                </a:cubicBezTo>
                <a:cubicBezTo>
                  <a:pt x="23416" y="6350"/>
                  <a:pt x="0" y="10318"/>
                  <a:pt x="0" y="10318"/>
                </a:cubicBezTo>
              </a:path>
            </a:pathLst>
          </a:custGeom>
          <a:noFill/>
          <a:ln w="127000">
            <a:solidFill>
              <a:srgbClr val="FFFF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85" name="Полилиния 58"/>
          <p:cNvSpPr>
            <a:spLocks/>
          </p:cNvSpPr>
          <p:nvPr/>
        </p:nvSpPr>
        <p:spPr bwMode="auto">
          <a:xfrm>
            <a:off x="4116388" y="4997450"/>
            <a:ext cx="123825" cy="52388"/>
          </a:xfrm>
          <a:custGeom>
            <a:avLst/>
            <a:gdLst>
              <a:gd name="T0" fmla="*/ 295927 w 123825"/>
              <a:gd name="T1" fmla="*/ 102051 h 52387"/>
              <a:gd name="T2" fmla="*/ 119507 w 123825"/>
              <a:gd name="T3" fmla="*/ 83543 h 52387"/>
              <a:gd name="T4" fmla="*/ 34146 w 123825"/>
              <a:gd name="T5" fmla="*/ 55702 h 52387"/>
              <a:gd name="T6" fmla="*/ 0 w 123825"/>
              <a:gd name="T7" fmla="*/ 0 h 52387"/>
              <a:gd name="T8" fmla="*/ 0 60000 65536"/>
              <a:gd name="T9" fmla="*/ 0 60000 65536"/>
              <a:gd name="T10" fmla="*/ 0 60000 65536"/>
              <a:gd name="T11" fmla="*/ 0 60000 65536"/>
              <a:gd name="T12" fmla="*/ 0 w 123825"/>
              <a:gd name="T13" fmla="*/ 0 h 52387"/>
              <a:gd name="T14" fmla="*/ 123825 w 123825"/>
              <a:gd name="T15" fmla="*/ 52387 h 523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825" h="52387">
                <a:moveTo>
                  <a:pt x="123825" y="52387"/>
                </a:moveTo>
                <a:cubicBezTo>
                  <a:pt x="96043" y="49609"/>
                  <a:pt x="68262" y="46831"/>
                  <a:pt x="50006" y="42862"/>
                </a:cubicBezTo>
                <a:cubicBezTo>
                  <a:pt x="31750" y="38893"/>
                  <a:pt x="22621" y="35719"/>
                  <a:pt x="14287" y="28575"/>
                </a:cubicBezTo>
                <a:cubicBezTo>
                  <a:pt x="5953" y="21431"/>
                  <a:pt x="5953" y="6747"/>
                  <a:pt x="0" y="0"/>
                </a:cubicBezTo>
              </a:path>
            </a:pathLst>
          </a:custGeom>
          <a:noFill/>
          <a:ln w="127000">
            <a:solidFill>
              <a:srgbClr val="FFFF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86" name="Полилиния 59"/>
          <p:cNvSpPr>
            <a:spLocks/>
          </p:cNvSpPr>
          <p:nvPr/>
        </p:nvSpPr>
        <p:spPr bwMode="auto">
          <a:xfrm>
            <a:off x="3968750" y="4757738"/>
            <a:ext cx="20638" cy="117475"/>
          </a:xfrm>
          <a:custGeom>
            <a:avLst/>
            <a:gdLst>
              <a:gd name="T0" fmla="*/ 21797 w 20638"/>
              <a:gd name="T1" fmla="*/ 0 h 119062"/>
              <a:gd name="T2" fmla="*/ 42721 w 20638"/>
              <a:gd name="T3" fmla="*/ 20136 h 119062"/>
              <a:gd name="T4" fmla="*/ 6101 w 20638"/>
              <a:gd name="T5" fmla="*/ 27878 h 119062"/>
              <a:gd name="T6" fmla="*/ 6101 w 20638"/>
              <a:gd name="T7" fmla="*/ 38721 h 119062"/>
              <a:gd name="T8" fmla="*/ 0 60000 65536"/>
              <a:gd name="T9" fmla="*/ 0 60000 65536"/>
              <a:gd name="T10" fmla="*/ 0 60000 65536"/>
              <a:gd name="T11" fmla="*/ 0 60000 65536"/>
              <a:gd name="T12" fmla="*/ 0 w 20638"/>
              <a:gd name="T13" fmla="*/ 0 h 119062"/>
              <a:gd name="T14" fmla="*/ 20638 w 20638"/>
              <a:gd name="T15" fmla="*/ 119062 h 1190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38" h="119062">
                <a:moveTo>
                  <a:pt x="9922" y="0"/>
                </a:moveTo>
                <a:cubicBezTo>
                  <a:pt x="15280" y="23812"/>
                  <a:pt x="20638" y="47625"/>
                  <a:pt x="19447" y="61912"/>
                </a:cubicBezTo>
                <a:cubicBezTo>
                  <a:pt x="18256" y="76199"/>
                  <a:pt x="5556" y="76200"/>
                  <a:pt x="2778" y="85725"/>
                </a:cubicBezTo>
                <a:cubicBezTo>
                  <a:pt x="0" y="95250"/>
                  <a:pt x="1587" y="112712"/>
                  <a:pt x="2778" y="119062"/>
                </a:cubicBezTo>
              </a:path>
            </a:pathLst>
          </a:custGeom>
          <a:noFill/>
          <a:ln w="127000">
            <a:solidFill>
              <a:srgbClr val="FFFF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87" name="Полилиния 69"/>
          <p:cNvSpPr>
            <a:spLocks/>
          </p:cNvSpPr>
          <p:nvPr/>
        </p:nvSpPr>
        <p:spPr bwMode="auto">
          <a:xfrm>
            <a:off x="5992813" y="5722938"/>
            <a:ext cx="106362" cy="30162"/>
          </a:xfrm>
          <a:custGeom>
            <a:avLst/>
            <a:gdLst>
              <a:gd name="T0" fmla="*/ 0 w 107156"/>
              <a:gd name="T1" fmla="*/ 29 h 30790"/>
              <a:gd name="T2" fmla="*/ 43572 w 107156"/>
              <a:gd name="T3" fmla="*/ 971 h 30790"/>
              <a:gd name="T4" fmla="*/ 53481 w 107156"/>
              <a:gd name="T5" fmla="*/ 2220 h 30790"/>
              <a:gd name="T6" fmla="*/ 89138 w 107156"/>
              <a:gd name="T7" fmla="*/ 3781 h 30790"/>
              <a:gd name="T8" fmla="*/ 0 60000 65536"/>
              <a:gd name="T9" fmla="*/ 0 60000 65536"/>
              <a:gd name="T10" fmla="*/ 0 60000 65536"/>
              <a:gd name="T11" fmla="*/ 0 60000 65536"/>
              <a:gd name="T12" fmla="*/ 0 w 107156"/>
              <a:gd name="T13" fmla="*/ 0 h 30790"/>
              <a:gd name="T14" fmla="*/ 107156 w 107156"/>
              <a:gd name="T15" fmla="*/ 30790 h 307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156" h="30790">
                <a:moveTo>
                  <a:pt x="0" y="231"/>
                </a:moveTo>
                <a:cubicBezTo>
                  <a:pt x="20835" y="0"/>
                  <a:pt x="41671" y="4596"/>
                  <a:pt x="52387" y="7374"/>
                </a:cubicBezTo>
                <a:cubicBezTo>
                  <a:pt x="63103" y="10152"/>
                  <a:pt x="55166" y="13327"/>
                  <a:pt x="64294" y="16899"/>
                </a:cubicBezTo>
                <a:cubicBezTo>
                  <a:pt x="73422" y="20471"/>
                  <a:pt x="100409" y="30790"/>
                  <a:pt x="107156" y="28806"/>
                </a:cubicBezTo>
              </a:path>
            </a:pathLst>
          </a:custGeom>
          <a:noFill/>
          <a:ln w="177800">
            <a:solidFill>
              <a:srgbClr val="FFFF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15388" name="Полилиния 113"/>
          <p:cNvSpPr>
            <a:spLocks/>
          </p:cNvSpPr>
          <p:nvPr/>
        </p:nvSpPr>
        <p:spPr bwMode="auto">
          <a:xfrm>
            <a:off x="5821363" y="5729288"/>
            <a:ext cx="117475" cy="0"/>
          </a:xfrm>
          <a:custGeom>
            <a:avLst/>
            <a:gdLst>
              <a:gd name="T0" fmla="*/ 0 w 16337"/>
              <a:gd name="T1" fmla="*/ 2147483647 w 16337"/>
              <a:gd name="T2" fmla="*/ 0 60000 65536"/>
              <a:gd name="T3" fmla="*/ 0 60000 65536"/>
              <a:gd name="T4" fmla="*/ 0 w 16337"/>
              <a:gd name="T5" fmla="*/ 16337 w 1633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6337">
                <a:moveTo>
                  <a:pt x="0" y="0"/>
                </a:moveTo>
                <a:lnTo>
                  <a:pt x="16337" y="0"/>
                </a:lnTo>
              </a:path>
            </a:pathLst>
          </a:custGeom>
          <a:noFill/>
          <a:ln w="177800">
            <a:solidFill>
              <a:srgbClr val="FFFF0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89" name="Полилиния 113"/>
          <p:cNvSpPr>
            <a:spLocks/>
          </p:cNvSpPr>
          <p:nvPr/>
        </p:nvSpPr>
        <p:spPr bwMode="auto">
          <a:xfrm>
            <a:off x="6075363" y="5757863"/>
            <a:ext cx="117475" cy="0"/>
          </a:xfrm>
          <a:custGeom>
            <a:avLst/>
            <a:gdLst>
              <a:gd name="T0" fmla="*/ 0 w 16337"/>
              <a:gd name="T1" fmla="*/ 2147483647 w 16337"/>
              <a:gd name="T2" fmla="*/ 0 60000 65536"/>
              <a:gd name="T3" fmla="*/ 0 60000 65536"/>
              <a:gd name="T4" fmla="*/ 0 w 16337"/>
              <a:gd name="T5" fmla="*/ 16337 w 1633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6337">
                <a:moveTo>
                  <a:pt x="0" y="0"/>
                </a:moveTo>
                <a:lnTo>
                  <a:pt x="16337" y="0"/>
                </a:lnTo>
              </a:path>
            </a:pathLst>
          </a:custGeom>
          <a:noFill/>
          <a:ln w="177800">
            <a:solidFill>
              <a:srgbClr val="FFFF0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90" name="Полилиния 84"/>
          <p:cNvSpPr>
            <a:spLocks/>
          </p:cNvSpPr>
          <p:nvPr/>
        </p:nvSpPr>
        <p:spPr bwMode="auto">
          <a:xfrm>
            <a:off x="6281738" y="5554663"/>
            <a:ext cx="327025" cy="157162"/>
          </a:xfrm>
          <a:custGeom>
            <a:avLst/>
            <a:gdLst>
              <a:gd name="T0" fmla="*/ 0 w 326231"/>
              <a:gd name="T1" fmla="*/ 137316 h 157980"/>
              <a:gd name="T2" fmla="*/ 76830 w 326231"/>
              <a:gd name="T3" fmla="*/ 81413 h 157980"/>
              <a:gd name="T4" fmla="*/ 189329 w 326231"/>
              <a:gd name="T5" fmla="*/ 25527 h 157980"/>
              <a:gd name="T6" fmla="*/ 249694 w 326231"/>
              <a:gd name="T7" fmla="*/ 686 h 157980"/>
              <a:gd name="T8" fmla="*/ 279878 w 326231"/>
              <a:gd name="T9" fmla="*/ 21389 h 157980"/>
              <a:gd name="T10" fmla="*/ 326525 w 326231"/>
              <a:gd name="T11" fmla="*/ 35872 h 157980"/>
              <a:gd name="T12" fmla="*/ 375912 w 326231"/>
              <a:gd name="T13" fmla="*/ 46225 h 1579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6231"/>
              <a:gd name="T22" fmla="*/ 0 h 157980"/>
              <a:gd name="T23" fmla="*/ 326231 w 326231"/>
              <a:gd name="T24" fmla="*/ 157980 h 1579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6231" h="157980">
                <a:moveTo>
                  <a:pt x="0" y="157980"/>
                </a:moveTo>
                <a:cubicBezTo>
                  <a:pt x="18653" y="138533"/>
                  <a:pt x="39291" y="115097"/>
                  <a:pt x="66675" y="93662"/>
                </a:cubicBezTo>
                <a:cubicBezTo>
                  <a:pt x="94059" y="72227"/>
                  <a:pt x="139303" y="44847"/>
                  <a:pt x="164306" y="29369"/>
                </a:cubicBezTo>
                <a:cubicBezTo>
                  <a:pt x="189309" y="13891"/>
                  <a:pt x="203597" y="1588"/>
                  <a:pt x="216694" y="794"/>
                </a:cubicBezTo>
                <a:cubicBezTo>
                  <a:pt x="229791" y="0"/>
                  <a:pt x="231776" y="17859"/>
                  <a:pt x="242888" y="24606"/>
                </a:cubicBezTo>
                <a:cubicBezTo>
                  <a:pt x="254000" y="31353"/>
                  <a:pt x="269478" y="36512"/>
                  <a:pt x="283369" y="41275"/>
                </a:cubicBezTo>
                <a:cubicBezTo>
                  <a:pt x="297260" y="46038"/>
                  <a:pt x="311745" y="49609"/>
                  <a:pt x="326231" y="53181"/>
                </a:cubicBezTo>
              </a:path>
            </a:pathLst>
          </a:custGeom>
          <a:noFill/>
          <a:ln w="177800">
            <a:solidFill>
              <a:srgbClr val="FFFF0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91" name="Полилиния 85"/>
          <p:cNvSpPr>
            <a:spLocks/>
          </p:cNvSpPr>
          <p:nvPr/>
        </p:nvSpPr>
        <p:spPr bwMode="auto">
          <a:xfrm>
            <a:off x="5264150" y="6018213"/>
            <a:ext cx="55563" cy="327025"/>
          </a:xfrm>
          <a:custGeom>
            <a:avLst/>
            <a:gdLst>
              <a:gd name="T0" fmla="*/ 96227 w 55562"/>
              <a:gd name="T1" fmla="*/ 0 h 326232"/>
              <a:gd name="T2" fmla="*/ 116097 w 55562"/>
              <a:gd name="T3" fmla="*/ 154961 h 326232"/>
              <a:gd name="T4" fmla="*/ 96227 w 55562"/>
              <a:gd name="T5" fmla="*/ 375478 h 326232"/>
              <a:gd name="T6" fmla="*/ 51408 w 55562"/>
              <a:gd name="T7" fmla="*/ 452959 h 326232"/>
              <a:gd name="T8" fmla="*/ 36503 w 55562"/>
              <a:gd name="T9" fmla="*/ 506600 h 326232"/>
              <a:gd name="T10" fmla="*/ 26491 w 55562"/>
              <a:gd name="T11" fmla="*/ 607928 h 326232"/>
              <a:gd name="T12" fmla="*/ 1657 w 55562"/>
              <a:gd name="T13" fmla="*/ 691362 h 326232"/>
              <a:gd name="T14" fmla="*/ 16556 w 55562"/>
              <a:gd name="T15" fmla="*/ 816521 h 326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562"/>
              <a:gd name="T25" fmla="*/ 0 h 326232"/>
              <a:gd name="T26" fmla="*/ 55562 w 55562"/>
              <a:gd name="T27" fmla="*/ 326232 h 326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562" h="326232">
                <a:moveTo>
                  <a:pt x="46037" y="0"/>
                </a:moveTo>
                <a:cubicBezTo>
                  <a:pt x="50799" y="18455"/>
                  <a:pt x="55562" y="36910"/>
                  <a:pt x="55562" y="61913"/>
                </a:cubicBezTo>
                <a:cubicBezTo>
                  <a:pt x="55562" y="86916"/>
                  <a:pt x="51196" y="130175"/>
                  <a:pt x="46037" y="150019"/>
                </a:cubicBezTo>
                <a:cubicBezTo>
                  <a:pt x="40878" y="169863"/>
                  <a:pt x="29368" y="172244"/>
                  <a:pt x="24606" y="180975"/>
                </a:cubicBezTo>
                <a:cubicBezTo>
                  <a:pt x="19844" y="189706"/>
                  <a:pt x="19446" y="192088"/>
                  <a:pt x="17462" y="202407"/>
                </a:cubicBezTo>
                <a:cubicBezTo>
                  <a:pt x="15478" y="212726"/>
                  <a:pt x="15478" y="230585"/>
                  <a:pt x="12700" y="242888"/>
                </a:cubicBezTo>
                <a:cubicBezTo>
                  <a:pt x="9922" y="255191"/>
                  <a:pt x="1588" y="262334"/>
                  <a:pt x="794" y="276225"/>
                </a:cubicBezTo>
                <a:cubicBezTo>
                  <a:pt x="0" y="290116"/>
                  <a:pt x="7937" y="320279"/>
                  <a:pt x="7937" y="326232"/>
                </a:cubicBezTo>
              </a:path>
            </a:pathLst>
          </a:custGeom>
          <a:noFill/>
          <a:ln w="177800">
            <a:solidFill>
              <a:srgbClr val="0070C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92" name="Полилиния 79"/>
          <p:cNvSpPr>
            <a:spLocks/>
          </p:cNvSpPr>
          <p:nvPr/>
        </p:nvSpPr>
        <p:spPr bwMode="auto">
          <a:xfrm>
            <a:off x="7148513" y="4976813"/>
            <a:ext cx="801687" cy="474662"/>
          </a:xfrm>
          <a:custGeom>
            <a:avLst/>
            <a:gdLst>
              <a:gd name="T0" fmla="*/ 0 w 801232"/>
              <a:gd name="T1" fmla="*/ 457574 h 475307"/>
              <a:gd name="T2" fmla="*/ 84990 w 801232"/>
              <a:gd name="T3" fmla="*/ 427071 h 475307"/>
              <a:gd name="T4" fmla="*/ 169974 w 801232"/>
              <a:gd name="T5" fmla="*/ 383490 h 475307"/>
              <a:gd name="T6" fmla="*/ 284960 w 801232"/>
              <a:gd name="T7" fmla="*/ 344271 h 475307"/>
              <a:gd name="T8" fmla="*/ 329951 w 801232"/>
              <a:gd name="T9" fmla="*/ 309408 h 475307"/>
              <a:gd name="T10" fmla="*/ 444934 w 801232"/>
              <a:gd name="T11" fmla="*/ 287619 h 475307"/>
              <a:gd name="T12" fmla="*/ 634908 w 801232"/>
              <a:gd name="T13" fmla="*/ 222251 h 475307"/>
              <a:gd name="T14" fmla="*/ 674903 w 801232"/>
              <a:gd name="T15" fmla="*/ 165599 h 475307"/>
              <a:gd name="T16" fmla="*/ 719895 w 801232"/>
              <a:gd name="T17" fmla="*/ 74084 h 475307"/>
              <a:gd name="T18" fmla="*/ 884869 w 801232"/>
              <a:gd name="T19" fmla="*/ 0 h 4753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01232"/>
              <a:gd name="T31" fmla="*/ 0 h 475307"/>
              <a:gd name="T32" fmla="*/ 801232 w 801232"/>
              <a:gd name="T33" fmla="*/ 475307 h 4753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01232" h="475307">
                <a:moveTo>
                  <a:pt x="0" y="475307"/>
                </a:moveTo>
                <a:cubicBezTo>
                  <a:pt x="25651" y="465876"/>
                  <a:pt x="51303" y="456446"/>
                  <a:pt x="76954" y="443620"/>
                </a:cubicBezTo>
                <a:cubicBezTo>
                  <a:pt x="102605" y="430794"/>
                  <a:pt x="123731" y="412687"/>
                  <a:pt x="153909" y="398352"/>
                </a:cubicBezTo>
                <a:cubicBezTo>
                  <a:pt x="184087" y="384017"/>
                  <a:pt x="233882" y="370438"/>
                  <a:pt x="258024" y="357612"/>
                </a:cubicBezTo>
                <a:cubicBezTo>
                  <a:pt x="282166" y="344786"/>
                  <a:pt x="274622" y="331206"/>
                  <a:pt x="298764" y="321398"/>
                </a:cubicBezTo>
                <a:cubicBezTo>
                  <a:pt x="322906" y="311590"/>
                  <a:pt x="356857" y="313853"/>
                  <a:pt x="402879" y="298764"/>
                </a:cubicBezTo>
                <a:cubicBezTo>
                  <a:pt x="448901" y="283675"/>
                  <a:pt x="540190" y="251988"/>
                  <a:pt x="574895" y="230863"/>
                </a:cubicBezTo>
                <a:cubicBezTo>
                  <a:pt x="609600" y="209738"/>
                  <a:pt x="598283" y="197668"/>
                  <a:pt x="611109" y="172016"/>
                </a:cubicBezTo>
                <a:cubicBezTo>
                  <a:pt x="623935" y="146365"/>
                  <a:pt x="620162" y="105623"/>
                  <a:pt x="651849" y="76954"/>
                </a:cubicBezTo>
                <a:cubicBezTo>
                  <a:pt x="683536" y="48285"/>
                  <a:pt x="742384" y="24142"/>
                  <a:pt x="801232" y="0"/>
                </a:cubicBezTo>
              </a:path>
            </a:pathLst>
          </a:custGeom>
          <a:noFill/>
          <a:ln w="177800">
            <a:solidFill>
              <a:srgbClr val="0070C0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93" name="Полилиния 80"/>
          <p:cNvSpPr>
            <a:spLocks/>
          </p:cNvSpPr>
          <p:nvPr/>
        </p:nvSpPr>
        <p:spPr bwMode="auto">
          <a:xfrm>
            <a:off x="7180263" y="5016500"/>
            <a:ext cx="801687" cy="474663"/>
          </a:xfrm>
          <a:custGeom>
            <a:avLst/>
            <a:gdLst>
              <a:gd name="T0" fmla="*/ 0 w 801232"/>
              <a:gd name="T1" fmla="*/ 457601 h 475307"/>
              <a:gd name="T2" fmla="*/ 84681 w 801232"/>
              <a:gd name="T3" fmla="*/ 427095 h 475307"/>
              <a:gd name="T4" fmla="*/ 169356 w 801232"/>
              <a:gd name="T5" fmla="*/ 383513 h 475307"/>
              <a:gd name="T6" fmla="*/ 283920 w 801232"/>
              <a:gd name="T7" fmla="*/ 344290 h 475307"/>
              <a:gd name="T8" fmla="*/ 328747 w 801232"/>
              <a:gd name="T9" fmla="*/ 309427 h 475307"/>
              <a:gd name="T10" fmla="*/ 443310 w 801232"/>
              <a:gd name="T11" fmla="*/ 287636 h 475307"/>
              <a:gd name="T12" fmla="*/ 632591 w 801232"/>
              <a:gd name="T13" fmla="*/ 222263 h 475307"/>
              <a:gd name="T14" fmla="*/ 672441 w 801232"/>
              <a:gd name="T15" fmla="*/ 165608 h 475307"/>
              <a:gd name="T16" fmla="*/ 717269 w 801232"/>
              <a:gd name="T17" fmla="*/ 74087 h 475307"/>
              <a:gd name="T18" fmla="*/ 881642 w 801232"/>
              <a:gd name="T19" fmla="*/ 0 h 4753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01232"/>
              <a:gd name="T31" fmla="*/ 0 h 475307"/>
              <a:gd name="T32" fmla="*/ 801232 w 801232"/>
              <a:gd name="T33" fmla="*/ 475307 h 4753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01232" h="475307">
                <a:moveTo>
                  <a:pt x="0" y="475307"/>
                </a:moveTo>
                <a:cubicBezTo>
                  <a:pt x="25651" y="465876"/>
                  <a:pt x="51303" y="456446"/>
                  <a:pt x="76954" y="443620"/>
                </a:cubicBezTo>
                <a:cubicBezTo>
                  <a:pt x="102605" y="430794"/>
                  <a:pt x="123731" y="412687"/>
                  <a:pt x="153909" y="398352"/>
                </a:cubicBezTo>
                <a:cubicBezTo>
                  <a:pt x="184087" y="384017"/>
                  <a:pt x="233882" y="370438"/>
                  <a:pt x="258024" y="357612"/>
                </a:cubicBezTo>
                <a:cubicBezTo>
                  <a:pt x="282166" y="344786"/>
                  <a:pt x="274622" y="331206"/>
                  <a:pt x="298764" y="321398"/>
                </a:cubicBezTo>
                <a:cubicBezTo>
                  <a:pt x="322906" y="311590"/>
                  <a:pt x="356857" y="313853"/>
                  <a:pt x="402879" y="298764"/>
                </a:cubicBezTo>
                <a:cubicBezTo>
                  <a:pt x="448901" y="283675"/>
                  <a:pt x="540190" y="251988"/>
                  <a:pt x="574895" y="230863"/>
                </a:cubicBezTo>
                <a:cubicBezTo>
                  <a:pt x="609600" y="209738"/>
                  <a:pt x="598283" y="197668"/>
                  <a:pt x="611109" y="172016"/>
                </a:cubicBezTo>
                <a:cubicBezTo>
                  <a:pt x="623935" y="146365"/>
                  <a:pt x="620162" y="105623"/>
                  <a:pt x="651849" y="76954"/>
                </a:cubicBezTo>
                <a:cubicBezTo>
                  <a:pt x="683536" y="48285"/>
                  <a:pt x="742384" y="24142"/>
                  <a:pt x="801232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94" name="Полилиния 81"/>
          <p:cNvSpPr>
            <a:spLocks/>
          </p:cNvSpPr>
          <p:nvPr/>
        </p:nvSpPr>
        <p:spPr bwMode="auto">
          <a:xfrm>
            <a:off x="7121525" y="4935538"/>
            <a:ext cx="801688" cy="476250"/>
          </a:xfrm>
          <a:custGeom>
            <a:avLst/>
            <a:gdLst>
              <a:gd name="T0" fmla="*/ 0 w 801232"/>
              <a:gd name="T1" fmla="*/ 502431 h 475307"/>
              <a:gd name="T2" fmla="*/ 84684 w 801232"/>
              <a:gd name="T3" fmla="*/ 468936 h 475307"/>
              <a:gd name="T4" fmla="*/ 169358 w 801232"/>
              <a:gd name="T5" fmla="*/ 421084 h 475307"/>
              <a:gd name="T6" fmla="*/ 283929 w 801232"/>
              <a:gd name="T7" fmla="*/ 378021 h 475307"/>
              <a:gd name="T8" fmla="*/ 328759 w 801232"/>
              <a:gd name="T9" fmla="*/ 339739 h 475307"/>
              <a:gd name="T10" fmla="*/ 443324 w 801232"/>
              <a:gd name="T11" fmla="*/ 315814 h 475307"/>
              <a:gd name="T12" fmla="*/ 632610 w 801232"/>
              <a:gd name="T13" fmla="*/ 244037 h 475307"/>
              <a:gd name="T14" fmla="*/ 672460 w 801232"/>
              <a:gd name="T15" fmla="*/ 181833 h 475307"/>
              <a:gd name="T16" fmla="*/ 717288 w 801232"/>
              <a:gd name="T17" fmla="*/ 81346 h 475307"/>
              <a:gd name="T18" fmla="*/ 881665 w 801232"/>
              <a:gd name="T19" fmla="*/ 0 h 4753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01232"/>
              <a:gd name="T31" fmla="*/ 0 h 475307"/>
              <a:gd name="T32" fmla="*/ 801232 w 801232"/>
              <a:gd name="T33" fmla="*/ 475307 h 4753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01232" h="475307">
                <a:moveTo>
                  <a:pt x="0" y="475307"/>
                </a:moveTo>
                <a:cubicBezTo>
                  <a:pt x="25651" y="465876"/>
                  <a:pt x="51303" y="456446"/>
                  <a:pt x="76954" y="443620"/>
                </a:cubicBezTo>
                <a:cubicBezTo>
                  <a:pt x="102605" y="430794"/>
                  <a:pt x="123731" y="412687"/>
                  <a:pt x="153909" y="398352"/>
                </a:cubicBezTo>
                <a:cubicBezTo>
                  <a:pt x="184087" y="384017"/>
                  <a:pt x="233882" y="370438"/>
                  <a:pt x="258024" y="357612"/>
                </a:cubicBezTo>
                <a:cubicBezTo>
                  <a:pt x="282166" y="344786"/>
                  <a:pt x="274622" y="331206"/>
                  <a:pt x="298764" y="321398"/>
                </a:cubicBezTo>
                <a:cubicBezTo>
                  <a:pt x="322906" y="311590"/>
                  <a:pt x="356857" y="313853"/>
                  <a:pt x="402879" y="298764"/>
                </a:cubicBezTo>
                <a:cubicBezTo>
                  <a:pt x="448901" y="283675"/>
                  <a:pt x="540190" y="251988"/>
                  <a:pt x="574895" y="230863"/>
                </a:cubicBezTo>
                <a:cubicBezTo>
                  <a:pt x="609600" y="209738"/>
                  <a:pt x="598283" y="197668"/>
                  <a:pt x="611109" y="172016"/>
                </a:cubicBezTo>
                <a:cubicBezTo>
                  <a:pt x="623935" y="146365"/>
                  <a:pt x="620162" y="105623"/>
                  <a:pt x="651849" y="76954"/>
                </a:cubicBezTo>
                <a:cubicBezTo>
                  <a:pt x="683536" y="48285"/>
                  <a:pt x="742384" y="24142"/>
                  <a:pt x="801232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395" name="Полилиния 82"/>
          <p:cNvSpPr>
            <a:spLocks/>
          </p:cNvSpPr>
          <p:nvPr/>
        </p:nvSpPr>
        <p:spPr bwMode="auto">
          <a:xfrm>
            <a:off x="7143750" y="4976813"/>
            <a:ext cx="801688" cy="474662"/>
          </a:xfrm>
          <a:custGeom>
            <a:avLst/>
            <a:gdLst>
              <a:gd name="T0" fmla="*/ 0 w 801232"/>
              <a:gd name="T1" fmla="*/ 457574 h 475307"/>
              <a:gd name="T2" fmla="*/ 84684 w 801232"/>
              <a:gd name="T3" fmla="*/ 427071 h 475307"/>
              <a:gd name="T4" fmla="*/ 169359 w 801232"/>
              <a:gd name="T5" fmla="*/ 383490 h 475307"/>
              <a:gd name="T6" fmla="*/ 283930 w 801232"/>
              <a:gd name="T7" fmla="*/ 344271 h 475307"/>
              <a:gd name="T8" fmla="*/ 328759 w 801232"/>
              <a:gd name="T9" fmla="*/ 309408 h 475307"/>
              <a:gd name="T10" fmla="*/ 443324 w 801232"/>
              <a:gd name="T11" fmla="*/ 287619 h 475307"/>
              <a:gd name="T12" fmla="*/ 632611 w 801232"/>
              <a:gd name="T13" fmla="*/ 222251 h 475307"/>
              <a:gd name="T14" fmla="*/ 672461 w 801232"/>
              <a:gd name="T15" fmla="*/ 165599 h 475307"/>
              <a:gd name="T16" fmla="*/ 717290 w 801232"/>
              <a:gd name="T17" fmla="*/ 74084 h 475307"/>
              <a:gd name="T18" fmla="*/ 881667 w 801232"/>
              <a:gd name="T19" fmla="*/ 0 h 4753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01232"/>
              <a:gd name="T31" fmla="*/ 0 h 475307"/>
              <a:gd name="T32" fmla="*/ 801232 w 801232"/>
              <a:gd name="T33" fmla="*/ 475307 h 4753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01232" h="475307">
                <a:moveTo>
                  <a:pt x="0" y="475307"/>
                </a:moveTo>
                <a:cubicBezTo>
                  <a:pt x="25651" y="465876"/>
                  <a:pt x="51303" y="456446"/>
                  <a:pt x="76954" y="443620"/>
                </a:cubicBezTo>
                <a:cubicBezTo>
                  <a:pt x="102605" y="430794"/>
                  <a:pt x="123731" y="412687"/>
                  <a:pt x="153909" y="398352"/>
                </a:cubicBezTo>
                <a:cubicBezTo>
                  <a:pt x="184087" y="384017"/>
                  <a:pt x="233882" y="370438"/>
                  <a:pt x="258024" y="357612"/>
                </a:cubicBezTo>
                <a:cubicBezTo>
                  <a:pt x="282166" y="344786"/>
                  <a:pt x="274622" y="331206"/>
                  <a:pt x="298764" y="321398"/>
                </a:cubicBezTo>
                <a:cubicBezTo>
                  <a:pt x="322906" y="311590"/>
                  <a:pt x="356857" y="313853"/>
                  <a:pt x="402879" y="298764"/>
                </a:cubicBezTo>
                <a:cubicBezTo>
                  <a:pt x="448901" y="283675"/>
                  <a:pt x="540190" y="251988"/>
                  <a:pt x="574895" y="230863"/>
                </a:cubicBezTo>
                <a:cubicBezTo>
                  <a:pt x="609600" y="209738"/>
                  <a:pt x="598283" y="197668"/>
                  <a:pt x="611109" y="172016"/>
                </a:cubicBezTo>
                <a:cubicBezTo>
                  <a:pt x="623935" y="146365"/>
                  <a:pt x="620162" y="105623"/>
                  <a:pt x="651849" y="76954"/>
                </a:cubicBezTo>
                <a:cubicBezTo>
                  <a:pt x="683536" y="48285"/>
                  <a:pt x="742384" y="24142"/>
                  <a:pt x="801232" y="0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82" name="Блок-схема: узел 81"/>
          <p:cNvSpPr/>
          <p:nvPr/>
        </p:nvSpPr>
        <p:spPr bwMode="auto">
          <a:xfrm>
            <a:off x="7915275" y="4935538"/>
            <a:ext cx="85725" cy="87312"/>
          </a:xfrm>
          <a:prstGeom prst="flowChartConnector">
            <a:avLst/>
          </a:prstGeom>
          <a:solidFill>
            <a:srgbClr val="C0000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4" name="Блок-схема: узел 63"/>
          <p:cNvSpPr/>
          <p:nvPr/>
        </p:nvSpPr>
        <p:spPr bwMode="auto">
          <a:xfrm>
            <a:off x="7113588" y="5414963"/>
            <a:ext cx="77787" cy="87312"/>
          </a:xfrm>
          <a:prstGeom prst="flowChartConnector">
            <a:avLst/>
          </a:prstGeom>
          <a:solidFill>
            <a:srgbClr val="C0000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98" name="Freeform 23"/>
          <p:cNvSpPr>
            <a:spLocks/>
          </p:cNvSpPr>
          <p:nvPr/>
        </p:nvSpPr>
        <p:spPr bwMode="auto">
          <a:xfrm>
            <a:off x="2354263" y="2508250"/>
            <a:ext cx="219075" cy="319088"/>
          </a:xfrm>
          <a:custGeom>
            <a:avLst/>
            <a:gdLst>
              <a:gd name="T0" fmla="*/ 0 w 133"/>
              <a:gd name="T1" fmla="*/ 0 h 174"/>
              <a:gd name="T2" fmla="*/ 2147483647 w 133"/>
              <a:gd name="T3" fmla="*/ 2147483647 h 174"/>
              <a:gd name="T4" fmla="*/ 2147483647 w 133"/>
              <a:gd name="T5" fmla="*/ 2147483647 h 174"/>
              <a:gd name="T6" fmla="*/ 2147483647 w 133"/>
              <a:gd name="T7" fmla="*/ 2147483647 h 174"/>
              <a:gd name="T8" fmla="*/ 2147483647 w 133"/>
              <a:gd name="T9" fmla="*/ 2147483647 h 174"/>
              <a:gd name="T10" fmla="*/ 2147483647 w 133"/>
              <a:gd name="T11" fmla="*/ 2147483647 h 174"/>
              <a:gd name="T12" fmla="*/ 2147483647 w 133"/>
              <a:gd name="T13" fmla="*/ 2147483647 h 174"/>
              <a:gd name="T14" fmla="*/ 2147483647 w 133"/>
              <a:gd name="T15" fmla="*/ 2147483647 h 174"/>
              <a:gd name="T16" fmla="*/ 2147483647 w 133"/>
              <a:gd name="T17" fmla="*/ 2147483647 h 174"/>
              <a:gd name="T18" fmla="*/ 2147483647 w 133"/>
              <a:gd name="T19" fmla="*/ 2147483647 h 174"/>
              <a:gd name="T20" fmla="*/ 2147483647 w 133"/>
              <a:gd name="T21" fmla="*/ 2147483647 h 174"/>
              <a:gd name="T22" fmla="*/ 2147483647 w 133"/>
              <a:gd name="T23" fmla="*/ 2147483647 h 174"/>
              <a:gd name="T24" fmla="*/ 2147483647 w 133"/>
              <a:gd name="T25" fmla="*/ 2147483647 h 174"/>
              <a:gd name="T26" fmla="*/ 2147483647 w 133"/>
              <a:gd name="T27" fmla="*/ 2147483647 h 174"/>
              <a:gd name="T28" fmla="*/ 2147483647 w 133"/>
              <a:gd name="T29" fmla="*/ 2147483647 h 174"/>
              <a:gd name="T30" fmla="*/ 2147483647 w 133"/>
              <a:gd name="T31" fmla="*/ 2147483647 h 174"/>
              <a:gd name="T32" fmla="*/ 2147483647 w 133"/>
              <a:gd name="T33" fmla="*/ 2147483647 h 174"/>
              <a:gd name="T34" fmla="*/ 2147483647 w 133"/>
              <a:gd name="T35" fmla="*/ 2147483647 h 174"/>
              <a:gd name="T36" fmla="*/ 2147483647 w 133"/>
              <a:gd name="T37" fmla="*/ 2147483647 h 174"/>
              <a:gd name="T38" fmla="*/ 2147483647 w 133"/>
              <a:gd name="T39" fmla="*/ 2147483647 h 174"/>
              <a:gd name="T40" fmla="*/ 2147483647 w 133"/>
              <a:gd name="T41" fmla="*/ 2147483647 h 174"/>
              <a:gd name="T42" fmla="*/ 2147483647 w 133"/>
              <a:gd name="T43" fmla="*/ 2147483647 h 174"/>
              <a:gd name="T44" fmla="*/ 2147483647 w 133"/>
              <a:gd name="T45" fmla="*/ 2147483647 h 174"/>
              <a:gd name="T46" fmla="*/ 2147483647 w 133"/>
              <a:gd name="T47" fmla="*/ 2147483647 h 174"/>
              <a:gd name="T48" fmla="*/ 2147483647 w 133"/>
              <a:gd name="T49" fmla="*/ 2147483647 h 174"/>
              <a:gd name="T50" fmla="*/ 2147483647 w 133"/>
              <a:gd name="T51" fmla="*/ 2147483647 h 174"/>
              <a:gd name="T52" fmla="*/ 2147483647 w 133"/>
              <a:gd name="T53" fmla="*/ 2147483647 h 174"/>
              <a:gd name="T54" fmla="*/ 2147483647 w 133"/>
              <a:gd name="T55" fmla="*/ 2147483647 h 174"/>
              <a:gd name="T56" fmla="*/ 2147483647 w 133"/>
              <a:gd name="T57" fmla="*/ 2147483647 h 174"/>
              <a:gd name="T58" fmla="*/ 2147483647 w 133"/>
              <a:gd name="T59" fmla="*/ 2147483647 h 174"/>
              <a:gd name="T60" fmla="*/ 2147483647 w 133"/>
              <a:gd name="T61" fmla="*/ 2147483647 h 174"/>
              <a:gd name="T62" fmla="*/ 2147483647 w 133"/>
              <a:gd name="T63" fmla="*/ 2147483647 h 174"/>
              <a:gd name="T64" fmla="*/ 2147483647 w 133"/>
              <a:gd name="T65" fmla="*/ 2147483647 h 174"/>
              <a:gd name="T66" fmla="*/ 2147483647 w 133"/>
              <a:gd name="T67" fmla="*/ 2147483647 h 174"/>
              <a:gd name="T68" fmla="*/ 2147483647 w 133"/>
              <a:gd name="T69" fmla="*/ 2147483647 h 174"/>
              <a:gd name="T70" fmla="*/ 2147483647 w 133"/>
              <a:gd name="T71" fmla="*/ 2147483647 h 174"/>
              <a:gd name="T72" fmla="*/ 2147483647 w 133"/>
              <a:gd name="T73" fmla="*/ 2147483647 h 174"/>
              <a:gd name="T74" fmla="*/ 2147483647 w 133"/>
              <a:gd name="T75" fmla="*/ 2147483647 h 174"/>
              <a:gd name="T76" fmla="*/ 2147483647 w 133"/>
              <a:gd name="T77" fmla="*/ 2147483647 h 174"/>
              <a:gd name="T78" fmla="*/ 2147483647 w 133"/>
              <a:gd name="T79" fmla="*/ 2147483647 h 174"/>
              <a:gd name="T80" fmla="*/ 2147483647 w 133"/>
              <a:gd name="T81" fmla="*/ 2147483647 h 174"/>
              <a:gd name="T82" fmla="*/ 2147483647 w 133"/>
              <a:gd name="T83" fmla="*/ 2147483647 h 174"/>
              <a:gd name="T84" fmla="*/ 2147483647 w 133"/>
              <a:gd name="T85" fmla="*/ 2147483647 h 1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3"/>
              <a:gd name="T130" fmla="*/ 0 h 174"/>
              <a:gd name="T131" fmla="*/ 1180 w 133"/>
              <a:gd name="T132" fmla="*/ 1381 h 17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3" h="174">
                <a:moveTo>
                  <a:pt x="0" y="0"/>
                </a:moveTo>
                <a:cubicBezTo>
                  <a:pt x="6" y="6"/>
                  <a:pt x="19" y="27"/>
                  <a:pt x="37" y="38"/>
                </a:cubicBezTo>
                <a:cubicBezTo>
                  <a:pt x="55" y="49"/>
                  <a:pt x="97" y="49"/>
                  <a:pt x="109" y="66"/>
                </a:cubicBezTo>
                <a:cubicBezTo>
                  <a:pt x="121" y="83"/>
                  <a:pt x="105" y="120"/>
                  <a:pt x="109" y="138"/>
                </a:cubicBezTo>
                <a:cubicBezTo>
                  <a:pt x="113" y="156"/>
                  <a:pt x="128" y="166"/>
                  <a:pt x="133" y="174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2087" name="Скругленный прямоугольник 57"/>
          <p:cNvSpPr>
            <a:spLocks noChangeArrowheads="1"/>
          </p:cNvSpPr>
          <p:nvPr/>
        </p:nvSpPr>
        <p:spPr bwMode="auto">
          <a:xfrm>
            <a:off x="179388" y="765175"/>
            <a:ext cx="3249612" cy="1592263"/>
          </a:xfrm>
          <a:prstGeom prst="roundRect">
            <a:avLst>
              <a:gd name="adj" fmla="val 0"/>
            </a:avLst>
          </a:prstGeom>
          <a:solidFill>
            <a:schemeClr val="bg1">
              <a:alpha val="72940"/>
            </a:schemeClr>
          </a:solidFill>
          <a:ln w="6350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marL="88900" indent="-88900" defTabSz="987425" eaLnBrk="0" hangingPunct="0">
              <a:defRPr/>
            </a:pPr>
            <a:r>
              <a:rPr lang="ru-RU" sz="1100" dirty="0">
                <a:latin typeface="Impact" pitchFamily="34" charset="0"/>
              </a:rPr>
              <a:t>Общая стоимость проекта – </a:t>
            </a:r>
            <a:r>
              <a:rPr lang="ru-RU" sz="1100" dirty="0">
                <a:solidFill>
                  <a:srgbClr val="0070C0"/>
                </a:solidFill>
                <a:latin typeface="Impact" pitchFamily="34" charset="0"/>
              </a:rPr>
              <a:t>825,1 млрд. </a:t>
            </a:r>
            <a:r>
              <a:rPr lang="ru-RU" sz="1100" dirty="0" err="1">
                <a:solidFill>
                  <a:srgbClr val="0070C0"/>
                </a:solidFill>
                <a:latin typeface="Impact" pitchFamily="34" charset="0"/>
              </a:rPr>
              <a:t>тг</a:t>
            </a:r>
            <a:r>
              <a:rPr lang="ru-RU" sz="1100" dirty="0">
                <a:solidFill>
                  <a:srgbClr val="0070C0"/>
                </a:solidFill>
                <a:latin typeface="Impact" pitchFamily="34" charset="0"/>
              </a:rPr>
              <a:t>.</a:t>
            </a:r>
          </a:p>
          <a:p>
            <a:pPr marL="88900" indent="-88900" defTabSz="987425" eaLnBrk="0" hangingPunct="0">
              <a:defRPr/>
            </a:pPr>
            <a:r>
              <a:rPr lang="ru-RU" sz="1100" dirty="0">
                <a:latin typeface="Impact" pitchFamily="34" charset="0"/>
              </a:rPr>
              <a:t>Протяженность </a:t>
            </a:r>
            <a:r>
              <a:rPr lang="ru-RU" sz="1100" dirty="0">
                <a:latin typeface="Impact" pitchFamily="34" charset="0"/>
              </a:rPr>
              <a:t>– </a:t>
            </a:r>
            <a:r>
              <a:rPr lang="ru-RU" sz="1100" dirty="0">
                <a:solidFill>
                  <a:srgbClr val="0070C0"/>
                </a:solidFill>
                <a:latin typeface="Impact" pitchFamily="34" charset="0"/>
              </a:rPr>
              <a:t>2 787 км </a:t>
            </a:r>
          </a:p>
          <a:p>
            <a:pPr marL="88900" indent="-88900" defTabSz="987425" eaLnBrk="0" hangingPunct="0">
              <a:defRPr/>
            </a:pPr>
            <a:r>
              <a:rPr lang="ru-RU" sz="1100" dirty="0">
                <a:latin typeface="Impact" pitchFamily="34" charset="0"/>
              </a:rPr>
              <a:t>в т.ч подлежит реконструкции – </a:t>
            </a:r>
            <a:r>
              <a:rPr lang="ru-RU" sz="1100" dirty="0">
                <a:solidFill>
                  <a:srgbClr val="0070C0"/>
                </a:solidFill>
                <a:latin typeface="Impact" pitchFamily="34" charset="0"/>
              </a:rPr>
              <a:t>2 452 км</a:t>
            </a:r>
          </a:p>
          <a:p>
            <a:pPr marL="88900" indent="-88900" defTabSz="987425" eaLnBrk="0" hangingPunct="0">
              <a:defRPr/>
            </a:pPr>
            <a:endParaRPr lang="ru-RU" sz="800" dirty="0">
              <a:solidFill>
                <a:srgbClr val="0070C0"/>
              </a:solidFill>
              <a:latin typeface="Impact" pitchFamily="34" charset="0"/>
            </a:endParaRPr>
          </a:p>
          <a:p>
            <a:pPr marL="88900" indent="-88900" defTabSz="987425" eaLnBrk="0" hangingPunct="0">
              <a:defRPr/>
            </a:pPr>
            <a:r>
              <a:rPr lang="ru-RU" sz="1050" dirty="0">
                <a:latin typeface="Impact" pitchFamily="34" charset="0"/>
              </a:rPr>
              <a:t>		1 </a:t>
            </a:r>
            <a:r>
              <a:rPr lang="ru-RU" sz="1050" dirty="0">
                <a:latin typeface="Impact" pitchFamily="34" charset="0"/>
              </a:rPr>
              <a:t>категория (4-х полосная) </a:t>
            </a:r>
            <a:r>
              <a:rPr lang="ru-RU" sz="1050" dirty="0">
                <a:latin typeface="Impact" pitchFamily="34" charset="0"/>
              </a:rPr>
              <a:t>– </a:t>
            </a:r>
            <a:r>
              <a:rPr lang="ru-RU" sz="1100" dirty="0">
                <a:solidFill>
                  <a:srgbClr val="0070C0"/>
                </a:solidFill>
                <a:latin typeface="Impact" pitchFamily="34" charset="0"/>
              </a:rPr>
              <a:t>1391 км</a:t>
            </a:r>
            <a:endParaRPr lang="ru-RU" sz="1200" dirty="0">
              <a:solidFill>
                <a:srgbClr val="0070C0"/>
              </a:solidFill>
              <a:latin typeface="Impact" pitchFamily="34" charset="0"/>
            </a:endParaRPr>
          </a:p>
          <a:p>
            <a:pPr marL="88900" indent="-88900" defTabSz="987425" eaLnBrk="0" hangingPunct="0">
              <a:defRPr/>
            </a:pPr>
            <a:r>
              <a:rPr lang="ru-RU" sz="1050" dirty="0">
                <a:latin typeface="Impact" pitchFamily="34" charset="0"/>
              </a:rPr>
              <a:t>		2 </a:t>
            </a:r>
            <a:r>
              <a:rPr lang="ru-RU" sz="1050" dirty="0">
                <a:latin typeface="Impact" pitchFamily="34" charset="0"/>
              </a:rPr>
              <a:t>категория (2-х полосная)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- </a:t>
            </a:r>
            <a:r>
              <a:rPr lang="ru-RU" sz="1100" dirty="0">
                <a:solidFill>
                  <a:srgbClr val="0070C0"/>
                </a:solidFill>
                <a:latin typeface="Impact" pitchFamily="34" charset="0"/>
              </a:rPr>
              <a:t>1061км</a:t>
            </a:r>
            <a:endParaRPr lang="ru-RU" sz="1200" dirty="0">
              <a:solidFill>
                <a:srgbClr val="0070C0"/>
              </a:solidFill>
              <a:latin typeface="Impact" pitchFamily="34" charset="0"/>
            </a:endParaRPr>
          </a:p>
          <a:p>
            <a:pPr marL="88900" indent="-88900" defTabSz="987425" eaLnBrk="0" hangingPunct="0">
              <a:defRPr/>
            </a:pPr>
            <a:r>
              <a:rPr lang="ru-RU" sz="1050" dirty="0">
                <a:latin typeface="Impact" pitchFamily="34" charset="0"/>
              </a:rPr>
              <a:t>		</a:t>
            </a:r>
            <a:endParaRPr lang="ru-RU" sz="800" dirty="0">
              <a:latin typeface="Impact" pitchFamily="34" charset="0"/>
            </a:endParaRPr>
          </a:p>
          <a:p>
            <a:pPr marL="88900" indent="-88900" defTabSz="987425" eaLnBrk="0" hangingPunct="0">
              <a:defRPr/>
            </a:pPr>
            <a:r>
              <a:rPr lang="ru-RU" sz="1100" dirty="0">
                <a:latin typeface="Impact" pitchFamily="34" charset="0"/>
              </a:rPr>
              <a:t>Период реализации – </a:t>
            </a:r>
            <a:r>
              <a:rPr lang="ru-RU" sz="1400" dirty="0">
                <a:solidFill>
                  <a:srgbClr val="0070C0"/>
                </a:solidFill>
                <a:latin typeface="Impact" pitchFamily="34" charset="0"/>
              </a:rPr>
              <a:t>2009-2015 г.г.</a:t>
            </a:r>
          </a:p>
        </p:txBody>
      </p:sp>
      <p:sp>
        <p:nvSpPr>
          <p:cNvPr id="62" name="Полилиния 61"/>
          <p:cNvSpPr/>
          <p:nvPr/>
        </p:nvSpPr>
        <p:spPr>
          <a:xfrm rot="240000">
            <a:off x="6477000" y="5551488"/>
            <a:ext cx="136525" cy="58737"/>
          </a:xfrm>
          <a:custGeom>
            <a:avLst/>
            <a:gdLst>
              <a:gd name="connsiteX0" fmla="*/ 136525 w 136525"/>
              <a:gd name="connsiteY0" fmla="*/ 55562 h 55562"/>
              <a:gd name="connsiteX1" fmla="*/ 85725 w 136525"/>
              <a:gd name="connsiteY1" fmla="*/ 39687 h 55562"/>
              <a:gd name="connsiteX2" fmla="*/ 69850 w 136525"/>
              <a:gd name="connsiteY2" fmla="*/ 17462 h 55562"/>
              <a:gd name="connsiteX3" fmla="*/ 50800 w 136525"/>
              <a:gd name="connsiteY3" fmla="*/ 1587 h 55562"/>
              <a:gd name="connsiteX4" fmla="*/ 31750 w 136525"/>
              <a:gd name="connsiteY4" fmla="*/ 7937 h 55562"/>
              <a:gd name="connsiteX5" fmla="*/ 0 w 136525"/>
              <a:gd name="connsiteY5" fmla="*/ 23812 h 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25" h="55562">
                <a:moveTo>
                  <a:pt x="136525" y="55562"/>
                </a:moveTo>
                <a:cubicBezTo>
                  <a:pt x="116681" y="50799"/>
                  <a:pt x="96837" y="46037"/>
                  <a:pt x="85725" y="39687"/>
                </a:cubicBezTo>
                <a:cubicBezTo>
                  <a:pt x="74613" y="33337"/>
                  <a:pt x="75671" y="23812"/>
                  <a:pt x="69850" y="17462"/>
                </a:cubicBezTo>
                <a:cubicBezTo>
                  <a:pt x="64029" y="11112"/>
                  <a:pt x="57150" y="3175"/>
                  <a:pt x="50800" y="1587"/>
                </a:cubicBezTo>
                <a:cubicBezTo>
                  <a:pt x="44450" y="0"/>
                  <a:pt x="40217" y="4233"/>
                  <a:pt x="31750" y="7937"/>
                </a:cubicBezTo>
                <a:cubicBezTo>
                  <a:pt x="23283" y="11641"/>
                  <a:pt x="4762" y="20108"/>
                  <a:pt x="0" y="23812"/>
                </a:cubicBezTo>
              </a:path>
            </a:pathLst>
          </a:custGeom>
          <a:ln w="177800">
            <a:solidFill>
              <a:srgbClr val="3EFC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 rot="-300000">
            <a:off x="6391275" y="5570538"/>
            <a:ext cx="85725" cy="44450"/>
          </a:xfrm>
          <a:custGeom>
            <a:avLst/>
            <a:gdLst>
              <a:gd name="connsiteX0" fmla="*/ 63500 w 63500"/>
              <a:gd name="connsiteY0" fmla="*/ 0 h 34925"/>
              <a:gd name="connsiteX1" fmla="*/ 0 w 63500"/>
              <a:gd name="connsiteY1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34925">
                <a:moveTo>
                  <a:pt x="63500" y="0"/>
                </a:moveTo>
                <a:cubicBezTo>
                  <a:pt x="42333" y="11642"/>
                  <a:pt x="10583" y="30163"/>
                  <a:pt x="0" y="34925"/>
                </a:cubicBezTo>
              </a:path>
            </a:pathLst>
          </a:custGeom>
          <a:ln w="177800">
            <a:solidFill>
              <a:srgbClr val="3EFC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6089650" y="5718175"/>
            <a:ext cx="200025" cy="47625"/>
          </a:xfrm>
          <a:custGeom>
            <a:avLst/>
            <a:gdLst>
              <a:gd name="connsiteX0" fmla="*/ 200025 w 200025"/>
              <a:gd name="connsiteY0" fmla="*/ 0 h 47625"/>
              <a:gd name="connsiteX1" fmla="*/ 139700 w 200025"/>
              <a:gd name="connsiteY1" fmla="*/ 41275 h 47625"/>
              <a:gd name="connsiteX2" fmla="*/ 73025 w 200025"/>
              <a:gd name="connsiteY2" fmla="*/ 38100 h 47625"/>
              <a:gd name="connsiteX3" fmla="*/ 47625 w 200025"/>
              <a:gd name="connsiteY3" fmla="*/ 38100 h 47625"/>
              <a:gd name="connsiteX4" fmla="*/ 12700 w 200025"/>
              <a:gd name="connsiteY4" fmla="*/ 28575 h 47625"/>
              <a:gd name="connsiteX5" fmla="*/ 0 w 200025"/>
              <a:gd name="connsiteY5" fmla="*/ 2857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25" h="47625">
                <a:moveTo>
                  <a:pt x="200025" y="0"/>
                </a:moveTo>
                <a:cubicBezTo>
                  <a:pt x="180446" y="17462"/>
                  <a:pt x="160867" y="34925"/>
                  <a:pt x="139700" y="41275"/>
                </a:cubicBezTo>
                <a:cubicBezTo>
                  <a:pt x="118533" y="47625"/>
                  <a:pt x="88371" y="38629"/>
                  <a:pt x="73025" y="38100"/>
                </a:cubicBezTo>
                <a:cubicBezTo>
                  <a:pt x="57679" y="37571"/>
                  <a:pt x="57679" y="39687"/>
                  <a:pt x="47625" y="38100"/>
                </a:cubicBezTo>
                <a:cubicBezTo>
                  <a:pt x="37571" y="36513"/>
                  <a:pt x="20638" y="30163"/>
                  <a:pt x="12700" y="28575"/>
                </a:cubicBezTo>
                <a:cubicBezTo>
                  <a:pt x="4762" y="26987"/>
                  <a:pt x="0" y="28575"/>
                  <a:pt x="0" y="28575"/>
                </a:cubicBezTo>
              </a:path>
            </a:pathLst>
          </a:custGeom>
          <a:ln w="177800">
            <a:solidFill>
              <a:srgbClr val="3EFC47">
                <a:alpha val="8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 rot="240000">
            <a:off x="6280150" y="5607050"/>
            <a:ext cx="120650" cy="114300"/>
          </a:xfrm>
          <a:custGeom>
            <a:avLst/>
            <a:gdLst>
              <a:gd name="connsiteX0" fmla="*/ 117475 w 117475"/>
              <a:gd name="connsiteY0" fmla="*/ 0 h 98425"/>
              <a:gd name="connsiteX1" fmla="*/ 57150 w 117475"/>
              <a:gd name="connsiteY1" fmla="*/ 47625 h 98425"/>
              <a:gd name="connsiteX2" fmla="*/ 38100 w 117475"/>
              <a:gd name="connsiteY2" fmla="*/ 63500 h 98425"/>
              <a:gd name="connsiteX3" fmla="*/ 31750 w 117475"/>
              <a:gd name="connsiteY3" fmla="*/ 76200 h 98425"/>
              <a:gd name="connsiteX4" fmla="*/ 0 w 117475"/>
              <a:gd name="connsiteY4" fmla="*/ 98425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75" h="98425">
                <a:moveTo>
                  <a:pt x="117475" y="0"/>
                </a:moveTo>
                <a:lnTo>
                  <a:pt x="57150" y="47625"/>
                </a:lnTo>
                <a:cubicBezTo>
                  <a:pt x="43921" y="58208"/>
                  <a:pt x="42333" y="58738"/>
                  <a:pt x="38100" y="63500"/>
                </a:cubicBezTo>
                <a:cubicBezTo>
                  <a:pt x="33867" y="68262"/>
                  <a:pt x="38100" y="70379"/>
                  <a:pt x="31750" y="76200"/>
                </a:cubicBezTo>
                <a:cubicBezTo>
                  <a:pt x="25400" y="82021"/>
                  <a:pt x="5292" y="90488"/>
                  <a:pt x="0" y="98425"/>
                </a:cubicBezTo>
              </a:path>
            </a:pathLst>
          </a:custGeom>
          <a:ln w="1778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>
            <a:off x="5562600" y="5805488"/>
            <a:ext cx="165100" cy="133350"/>
          </a:xfrm>
          <a:custGeom>
            <a:avLst/>
            <a:gdLst>
              <a:gd name="connsiteX0" fmla="*/ 165100 w 165100"/>
              <a:gd name="connsiteY0" fmla="*/ 0 h 133350"/>
              <a:gd name="connsiteX1" fmla="*/ 130175 w 165100"/>
              <a:gd name="connsiteY1" fmla="*/ 41275 h 133350"/>
              <a:gd name="connsiteX2" fmla="*/ 88900 w 165100"/>
              <a:gd name="connsiteY2" fmla="*/ 76200 h 133350"/>
              <a:gd name="connsiteX3" fmla="*/ 50800 w 165100"/>
              <a:gd name="connsiteY3" fmla="*/ 98425 h 133350"/>
              <a:gd name="connsiteX4" fmla="*/ 19050 w 165100"/>
              <a:gd name="connsiteY4" fmla="*/ 120650 h 133350"/>
              <a:gd name="connsiteX5" fmla="*/ 0 w 165100"/>
              <a:gd name="connsiteY5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00" h="133350">
                <a:moveTo>
                  <a:pt x="165100" y="0"/>
                </a:moveTo>
                <a:cubicBezTo>
                  <a:pt x="153987" y="14287"/>
                  <a:pt x="142875" y="28575"/>
                  <a:pt x="130175" y="41275"/>
                </a:cubicBezTo>
                <a:cubicBezTo>
                  <a:pt x="117475" y="53975"/>
                  <a:pt x="102129" y="66675"/>
                  <a:pt x="88900" y="76200"/>
                </a:cubicBezTo>
                <a:cubicBezTo>
                  <a:pt x="75671" y="85725"/>
                  <a:pt x="62442" y="91017"/>
                  <a:pt x="50800" y="98425"/>
                </a:cubicBezTo>
                <a:cubicBezTo>
                  <a:pt x="39158" y="105833"/>
                  <a:pt x="27517" y="114829"/>
                  <a:pt x="19050" y="120650"/>
                </a:cubicBezTo>
                <a:cubicBezTo>
                  <a:pt x="10583" y="126471"/>
                  <a:pt x="2646" y="131763"/>
                  <a:pt x="0" y="133350"/>
                </a:cubicBezTo>
              </a:path>
            </a:pathLst>
          </a:custGeom>
          <a:ln w="177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>
            <a:off x="4540250" y="5216525"/>
            <a:ext cx="311150" cy="342900"/>
          </a:xfrm>
          <a:custGeom>
            <a:avLst/>
            <a:gdLst>
              <a:gd name="connsiteX0" fmla="*/ 311150 w 311150"/>
              <a:gd name="connsiteY0" fmla="*/ 342900 h 342900"/>
              <a:gd name="connsiteX1" fmla="*/ 257175 w 311150"/>
              <a:gd name="connsiteY1" fmla="*/ 288925 h 342900"/>
              <a:gd name="connsiteX2" fmla="*/ 222250 w 311150"/>
              <a:gd name="connsiteY2" fmla="*/ 247650 h 342900"/>
              <a:gd name="connsiteX3" fmla="*/ 193675 w 311150"/>
              <a:gd name="connsiteY3" fmla="*/ 215900 h 342900"/>
              <a:gd name="connsiteX4" fmla="*/ 174625 w 311150"/>
              <a:gd name="connsiteY4" fmla="*/ 161925 h 342900"/>
              <a:gd name="connsiteX5" fmla="*/ 152400 w 311150"/>
              <a:gd name="connsiteY5" fmla="*/ 130175 h 342900"/>
              <a:gd name="connsiteX6" fmla="*/ 107950 w 311150"/>
              <a:gd name="connsiteY6" fmla="*/ 107950 h 342900"/>
              <a:gd name="connsiteX7" fmla="*/ 66675 w 311150"/>
              <a:gd name="connsiteY7" fmla="*/ 73025 h 342900"/>
              <a:gd name="connsiteX8" fmla="*/ 28575 w 311150"/>
              <a:gd name="connsiteY8" fmla="*/ 34925 h 342900"/>
              <a:gd name="connsiteX9" fmla="*/ 0 w 311150"/>
              <a:gd name="connsiteY9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150" h="342900">
                <a:moveTo>
                  <a:pt x="311150" y="342900"/>
                </a:moveTo>
                <a:cubicBezTo>
                  <a:pt x="291571" y="323850"/>
                  <a:pt x="271992" y="304800"/>
                  <a:pt x="257175" y="288925"/>
                </a:cubicBezTo>
                <a:cubicBezTo>
                  <a:pt x="242358" y="273050"/>
                  <a:pt x="232833" y="259821"/>
                  <a:pt x="222250" y="247650"/>
                </a:cubicBezTo>
                <a:cubicBezTo>
                  <a:pt x="211667" y="235479"/>
                  <a:pt x="201612" y="230187"/>
                  <a:pt x="193675" y="215900"/>
                </a:cubicBezTo>
                <a:cubicBezTo>
                  <a:pt x="185738" y="201613"/>
                  <a:pt x="181504" y="176213"/>
                  <a:pt x="174625" y="161925"/>
                </a:cubicBezTo>
                <a:cubicBezTo>
                  <a:pt x="167746" y="147638"/>
                  <a:pt x="163512" y="139171"/>
                  <a:pt x="152400" y="130175"/>
                </a:cubicBezTo>
                <a:cubicBezTo>
                  <a:pt x="141288" y="121179"/>
                  <a:pt x="122237" y="117475"/>
                  <a:pt x="107950" y="107950"/>
                </a:cubicBezTo>
                <a:cubicBezTo>
                  <a:pt x="93663" y="98425"/>
                  <a:pt x="79904" y="85196"/>
                  <a:pt x="66675" y="73025"/>
                </a:cubicBezTo>
                <a:cubicBezTo>
                  <a:pt x="53446" y="60854"/>
                  <a:pt x="39688" y="47096"/>
                  <a:pt x="28575" y="34925"/>
                </a:cubicBezTo>
                <a:cubicBezTo>
                  <a:pt x="17462" y="22754"/>
                  <a:pt x="3175" y="11113"/>
                  <a:pt x="0" y="0"/>
                </a:cubicBezTo>
              </a:path>
            </a:pathLst>
          </a:custGeom>
          <a:ln w="177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5406" name="Freeform 24"/>
          <p:cNvSpPr>
            <a:spLocks/>
          </p:cNvSpPr>
          <p:nvPr/>
        </p:nvSpPr>
        <p:spPr bwMode="auto">
          <a:xfrm>
            <a:off x="4300538" y="5054600"/>
            <a:ext cx="1038225" cy="1301750"/>
          </a:xfrm>
          <a:custGeom>
            <a:avLst/>
            <a:gdLst>
              <a:gd name="T0" fmla="*/ 0 w 632"/>
              <a:gd name="T1" fmla="*/ 2147483647 h 713"/>
              <a:gd name="T2" fmla="*/ 2147483647 w 632"/>
              <a:gd name="T3" fmla="*/ 2147483647 h 713"/>
              <a:gd name="T4" fmla="*/ 2147483647 w 632"/>
              <a:gd name="T5" fmla="*/ 0 h 713"/>
              <a:gd name="T6" fmla="*/ 2147483647 w 632"/>
              <a:gd name="T7" fmla="*/ 2147483647 h 713"/>
              <a:gd name="T8" fmla="*/ 2147483647 w 632"/>
              <a:gd name="T9" fmla="*/ 2147483647 h 713"/>
              <a:gd name="T10" fmla="*/ 2147483647 w 632"/>
              <a:gd name="T11" fmla="*/ 2147483647 h 713"/>
              <a:gd name="T12" fmla="*/ 2147483647 w 632"/>
              <a:gd name="T13" fmla="*/ 2147483647 h 713"/>
              <a:gd name="T14" fmla="*/ 2147483647 w 632"/>
              <a:gd name="T15" fmla="*/ 2147483647 h 713"/>
              <a:gd name="T16" fmla="*/ 2147483647 w 632"/>
              <a:gd name="T17" fmla="*/ 2147483647 h 713"/>
              <a:gd name="T18" fmla="*/ 2147483647 w 632"/>
              <a:gd name="T19" fmla="*/ 2147483647 h 713"/>
              <a:gd name="T20" fmla="*/ 2147483647 w 632"/>
              <a:gd name="T21" fmla="*/ 2147483647 h 713"/>
              <a:gd name="T22" fmla="*/ 2147483647 w 632"/>
              <a:gd name="T23" fmla="*/ 2147483647 h 713"/>
              <a:gd name="T24" fmla="*/ 2147483647 w 632"/>
              <a:gd name="T25" fmla="*/ 2147483647 h 713"/>
              <a:gd name="T26" fmla="*/ 2147483647 w 632"/>
              <a:gd name="T27" fmla="*/ 2147483647 h 713"/>
              <a:gd name="T28" fmla="*/ 2147483647 w 632"/>
              <a:gd name="T29" fmla="*/ 2147483647 h 713"/>
              <a:gd name="T30" fmla="*/ 2147483647 w 632"/>
              <a:gd name="T31" fmla="*/ 2147483647 h 713"/>
              <a:gd name="T32" fmla="*/ 2147483647 w 632"/>
              <a:gd name="T33" fmla="*/ 2147483647 h 713"/>
              <a:gd name="T34" fmla="*/ 2147483647 w 632"/>
              <a:gd name="T35" fmla="*/ 2147483647 h 713"/>
              <a:gd name="T36" fmla="*/ 2147483647 w 632"/>
              <a:gd name="T37" fmla="*/ 2147483647 h 713"/>
              <a:gd name="T38" fmla="*/ 2147483647 w 632"/>
              <a:gd name="T39" fmla="*/ 2147483647 h 713"/>
              <a:gd name="T40" fmla="*/ 2147483647 w 632"/>
              <a:gd name="T41" fmla="*/ 2147483647 h 713"/>
              <a:gd name="T42" fmla="*/ 2147483647 w 632"/>
              <a:gd name="T43" fmla="*/ 2147483647 h 713"/>
              <a:gd name="T44" fmla="*/ 2147483647 w 632"/>
              <a:gd name="T45" fmla="*/ 2147483647 h 71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32"/>
              <a:gd name="T70" fmla="*/ 0 h 713"/>
              <a:gd name="T71" fmla="*/ 632 w 632"/>
              <a:gd name="T72" fmla="*/ 713 h 71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32" h="713">
                <a:moveTo>
                  <a:pt x="0" y="6"/>
                </a:moveTo>
                <a:cubicBezTo>
                  <a:pt x="4" y="7"/>
                  <a:pt x="20" y="15"/>
                  <a:pt x="27" y="14"/>
                </a:cubicBezTo>
                <a:cubicBezTo>
                  <a:pt x="34" y="13"/>
                  <a:pt x="36" y="0"/>
                  <a:pt x="44" y="0"/>
                </a:cubicBezTo>
                <a:cubicBezTo>
                  <a:pt x="52" y="0"/>
                  <a:pt x="64" y="7"/>
                  <a:pt x="77" y="15"/>
                </a:cubicBezTo>
                <a:cubicBezTo>
                  <a:pt x="90" y="23"/>
                  <a:pt x="111" y="37"/>
                  <a:pt x="122" y="48"/>
                </a:cubicBezTo>
                <a:cubicBezTo>
                  <a:pt x="133" y="59"/>
                  <a:pt x="133" y="67"/>
                  <a:pt x="144" y="80"/>
                </a:cubicBezTo>
                <a:cubicBezTo>
                  <a:pt x="155" y="93"/>
                  <a:pt x="177" y="114"/>
                  <a:pt x="189" y="125"/>
                </a:cubicBezTo>
                <a:cubicBezTo>
                  <a:pt x="201" y="136"/>
                  <a:pt x="209" y="142"/>
                  <a:pt x="219" y="149"/>
                </a:cubicBezTo>
                <a:cubicBezTo>
                  <a:pt x="229" y="156"/>
                  <a:pt x="242" y="157"/>
                  <a:pt x="252" y="168"/>
                </a:cubicBezTo>
                <a:cubicBezTo>
                  <a:pt x="262" y="179"/>
                  <a:pt x="264" y="197"/>
                  <a:pt x="280" y="216"/>
                </a:cubicBezTo>
                <a:cubicBezTo>
                  <a:pt x="296" y="235"/>
                  <a:pt x="325" y="264"/>
                  <a:pt x="348" y="282"/>
                </a:cubicBezTo>
                <a:cubicBezTo>
                  <a:pt x="371" y="300"/>
                  <a:pt x="392" y="306"/>
                  <a:pt x="419" y="326"/>
                </a:cubicBezTo>
                <a:cubicBezTo>
                  <a:pt x="446" y="346"/>
                  <a:pt x="488" y="385"/>
                  <a:pt x="512" y="404"/>
                </a:cubicBezTo>
                <a:cubicBezTo>
                  <a:pt x="536" y="423"/>
                  <a:pt x="553" y="427"/>
                  <a:pt x="563" y="438"/>
                </a:cubicBezTo>
                <a:cubicBezTo>
                  <a:pt x="573" y="449"/>
                  <a:pt x="570" y="460"/>
                  <a:pt x="575" y="470"/>
                </a:cubicBezTo>
                <a:cubicBezTo>
                  <a:pt x="580" y="480"/>
                  <a:pt x="587" y="487"/>
                  <a:pt x="596" y="497"/>
                </a:cubicBezTo>
                <a:cubicBezTo>
                  <a:pt x="605" y="507"/>
                  <a:pt x="622" y="520"/>
                  <a:pt x="627" y="533"/>
                </a:cubicBezTo>
                <a:cubicBezTo>
                  <a:pt x="632" y="546"/>
                  <a:pt x="627" y="562"/>
                  <a:pt x="626" y="575"/>
                </a:cubicBezTo>
                <a:cubicBezTo>
                  <a:pt x="625" y="588"/>
                  <a:pt x="625" y="603"/>
                  <a:pt x="621" y="612"/>
                </a:cubicBezTo>
                <a:cubicBezTo>
                  <a:pt x="617" y="621"/>
                  <a:pt x="605" y="624"/>
                  <a:pt x="602" y="630"/>
                </a:cubicBezTo>
                <a:cubicBezTo>
                  <a:pt x="599" y="636"/>
                  <a:pt x="605" y="639"/>
                  <a:pt x="603" y="647"/>
                </a:cubicBezTo>
                <a:cubicBezTo>
                  <a:pt x="601" y="655"/>
                  <a:pt x="594" y="669"/>
                  <a:pt x="593" y="680"/>
                </a:cubicBezTo>
                <a:cubicBezTo>
                  <a:pt x="592" y="691"/>
                  <a:pt x="598" y="706"/>
                  <a:pt x="599" y="713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407" name="Freeform 25"/>
          <p:cNvSpPr>
            <a:spLocks/>
          </p:cNvSpPr>
          <p:nvPr/>
        </p:nvSpPr>
        <p:spPr bwMode="auto">
          <a:xfrm>
            <a:off x="4324350" y="4994275"/>
            <a:ext cx="1049338" cy="1338263"/>
          </a:xfrm>
          <a:custGeom>
            <a:avLst/>
            <a:gdLst>
              <a:gd name="T0" fmla="*/ 0 w 638"/>
              <a:gd name="T1" fmla="*/ 2147483647 h 733"/>
              <a:gd name="T2" fmla="*/ 2147483647 w 638"/>
              <a:gd name="T3" fmla="*/ 2147483647 h 733"/>
              <a:gd name="T4" fmla="*/ 2147483647 w 638"/>
              <a:gd name="T5" fmla="*/ 2147483647 h 733"/>
              <a:gd name="T6" fmla="*/ 2147483647 w 638"/>
              <a:gd name="T7" fmla="*/ 2147483647 h 733"/>
              <a:gd name="T8" fmla="*/ 2147483647 w 638"/>
              <a:gd name="T9" fmla="*/ 2147483647 h 733"/>
              <a:gd name="T10" fmla="*/ 2147483647 w 638"/>
              <a:gd name="T11" fmla="*/ 2147483647 h 733"/>
              <a:gd name="T12" fmla="*/ 2147483647 w 638"/>
              <a:gd name="T13" fmla="*/ 2147483647 h 733"/>
              <a:gd name="T14" fmla="*/ 2147483647 w 638"/>
              <a:gd name="T15" fmla="*/ 2147483647 h 733"/>
              <a:gd name="T16" fmla="*/ 2147483647 w 638"/>
              <a:gd name="T17" fmla="*/ 2147483647 h 733"/>
              <a:gd name="T18" fmla="*/ 2147483647 w 638"/>
              <a:gd name="T19" fmla="*/ 2147483647 h 733"/>
              <a:gd name="T20" fmla="*/ 2147483647 w 638"/>
              <a:gd name="T21" fmla="*/ 2147483647 h 733"/>
              <a:gd name="T22" fmla="*/ 2147483647 w 638"/>
              <a:gd name="T23" fmla="*/ 2147483647 h 733"/>
              <a:gd name="T24" fmla="*/ 2147483647 w 638"/>
              <a:gd name="T25" fmla="*/ 2147483647 h 733"/>
              <a:gd name="T26" fmla="*/ 2147483647 w 638"/>
              <a:gd name="T27" fmla="*/ 2147483647 h 733"/>
              <a:gd name="T28" fmla="*/ 2147483647 w 638"/>
              <a:gd name="T29" fmla="*/ 2147483647 h 733"/>
              <a:gd name="T30" fmla="*/ 2147483647 w 638"/>
              <a:gd name="T31" fmla="*/ 2147483647 h 733"/>
              <a:gd name="T32" fmla="*/ 2147483647 w 638"/>
              <a:gd name="T33" fmla="*/ 2147483647 h 733"/>
              <a:gd name="T34" fmla="*/ 2147483647 w 638"/>
              <a:gd name="T35" fmla="*/ 2147483647 h 733"/>
              <a:gd name="T36" fmla="*/ 2147483647 w 638"/>
              <a:gd name="T37" fmla="*/ 2147483647 h 733"/>
              <a:gd name="T38" fmla="*/ 2147483647 w 638"/>
              <a:gd name="T39" fmla="*/ 2147483647 h 733"/>
              <a:gd name="T40" fmla="*/ 2147483647 w 638"/>
              <a:gd name="T41" fmla="*/ 2147483647 h 733"/>
              <a:gd name="T42" fmla="*/ 2147483647 w 638"/>
              <a:gd name="T43" fmla="*/ 2147483647 h 733"/>
              <a:gd name="T44" fmla="*/ 2147483647 w 638"/>
              <a:gd name="T45" fmla="*/ 2147483647 h 733"/>
              <a:gd name="T46" fmla="*/ 2147483647 w 638"/>
              <a:gd name="T47" fmla="*/ 2147483647 h 733"/>
              <a:gd name="T48" fmla="*/ 2147483647 w 638"/>
              <a:gd name="T49" fmla="*/ 2147483647 h 7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8"/>
              <a:gd name="T76" fmla="*/ 0 h 733"/>
              <a:gd name="T77" fmla="*/ 638 w 638"/>
              <a:gd name="T78" fmla="*/ 733 h 7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8" h="733">
                <a:moveTo>
                  <a:pt x="0" y="16"/>
                </a:moveTo>
                <a:cubicBezTo>
                  <a:pt x="3" y="14"/>
                  <a:pt x="15" y="8"/>
                  <a:pt x="22" y="6"/>
                </a:cubicBezTo>
                <a:cubicBezTo>
                  <a:pt x="29" y="4"/>
                  <a:pt x="31" y="0"/>
                  <a:pt x="40" y="3"/>
                </a:cubicBezTo>
                <a:cubicBezTo>
                  <a:pt x="49" y="6"/>
                  <a:pt x="64" y="15"/>
                  <a:pt x="78" y="24"/>
                </a:cubicBezTo>
                <a:cubicBezTo>
                  <a:pt x="92" y="33"/>
                  <a:pt x="112" y="46"/>
                  <a:pt x="123" y="57"/>
                </a:cubicBezTo>
                <a:cubicBezTo>
                  <a:pt x="134" y="68"/>
                  <a:pt x="134" y="76"/>
                  <a:pt x="145" y="89"/>
                </a:cubicBezTo>
                <a:cubicBezTo>
                  <a:pt x="156" y="102"/>
                  <a:pt x="178" y="123"/>
                  <a:pt x="190" y="134"/>
                </a:cubicBezTo>
                <a:cubicBezTo>
                  <a:pt x="202" y="145"/>
                  <a:pt x="210" y="151"/>
                  <a:pt x="220" y="158"/>
                </a:cubicBezTo>
                <a:cubicBezTo>
                  <a:pt x="230" y="165"/>
                  <a:pt x="243" y="166"/>
                  <a:pt x="253" y="177"/>
                </a:cubicBezTo>
                <a:cubicBezTo>
                  <a:pt x="263" y="188"/>
                  <a:pt x="265" y="206"/>
                  <a:pt x="281" y="225"/>
                </a:cubicBezTo>
                <a:cubicBezTo>
                  <a:pt x="297" y="244"/>
                  <a:pt x="326" y="273"/>
                  <a:pt x="349" y="291"/>
                </a:cubicBezTo>
                <a:cubicBezTo>
                  <a:pt x="372" y="309"/>
                  <a:pt x="393" y="315"/>
                  <a:pt x="420" y="335"/>
                </a:cubicBezTo>
                <a:cubicBezTo>
                  <a:pt x="447" y="355"/>
                  <a:pt x="489" y="394"/>
                  <a:pt x="513" y="413"/>
                </a:cubicBezTo>
                <a:cubicBezTo>
                  <a:pt x="537" y="432"/>
                  <a:pt x="554" y="436"/>
                  <a:pt x="564" y="447"/>
                </a:cubicBezTo>
                <a:cubicBezTo>
                  <a:pt x="574" y="458"/>
                  <a:pt x="571" y="469"/>
                  <a:pt x="576" y="479"/>
                </a:cubicBezTo>
                <a:cubicBezTo>
                  <a:pt x="581" y="489"/>
                  <a:pt x="588" y="496"/>
                  <a:pt x="597" y="506"/>
                </a:cubicBezTo>
                <a:cubicBezTo>
                  <a:pt x="606" y="516"/>
                  <a:pt x="621" y="529"/>
                  <a:pt x="628" y="542"/>
                </a:cubicBezTo>
                <a:cubicBezTo>
                  <a:pt x="635" y="555"/>
                  <a:pt x="636" y="570"/>
                  <a:pt x="637" y="582"/>
                </a:cubicBezTo>
                <a:cubicBezTo>
                  <a:pt x="638" y="594"/>
                  <a:pt x="636" y="605"/>
                  <a:pt x="636" y="615"/>
                </a:cubicBezTo>
                <a:cubicBezTo>
                  <a:pt x="636" y="625"/>
                  <a:pt x="636" y="632"/>
                  <a:pt x="634" y="640"/>
                </a:cubicBezTo>
                <a:cubicBezTo>
                  <a:pt x="632" y="648"/>
                  <a:pt x="626" y="659"/>
                  <a:pt x="622" y="664"/>
                </a:cubicBezTo>
                <a:cubicBezTo>
                  <a:pt x="618" y="669"/>
                  <a:pt x="613" y="668"/>
                  <a:pt x="610" y="673"/>
                </a:cubicBezTo>
                <a:cubicBezTo>
                  <a:pt x="607" y="678"/>
                  <a:pt x="607" y="687"/>
                  <a:pt x="606" y="693"/>
                </a:cubicBezTo>
                <a:cubicBezTo>
                  <a:pt x="605" y="699"/>
                  <a:pt x="606" y="704"/>
                  <a:pt x="606" y="711"/>
                </a:cubicBezTo>
                <a:cubicBezTo>
                  <a:pt x="606" y="718"/>
                  <a:pt x="604" y="729"/>
                  <a:pt x="604" y="733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408" name="Freeform 26"/>
          <p:cNvSpPr>
            <a:spLocks/>
          </p:cNvSpPr>
          <p:nvPr/>
        </p:nvSpPr>
        <p:spPr bwMode="auto">
          <a:xfrm>
            <a:off x="4268788" y="5105400"/>
            <a:ext cx="1011237" cy="1247775"/>
          </a:xfrm>
          <a:custGeom>
            <a:avLst/>
            <a:gdLst>
              <a:gd name="T0" fmla="*/ 0 w 615"/>
              <a:gd name="T1" fmla="*/ 2147483647 h 683"/>
              <a:gd name="T2" fmla="*/ 2147483647 w 615"/>
              <a:gd name="T3" fmla="*/ 2147483647 h 683"/>
              <a:gd name="T4" fmla="*/ 2147483647 w 615"/>
              <a:gd name="T5" fmla="*/ 2147483647 h 683"/>
              <a:gd name="T6" fmla="*/ 2147483647 w 615"/>
              <a:gd name="T7" fmla="*/ 0 h 683"/>
              <a:gd name="T8" fmla="*/ 2147483647 w 615"/>
              <a:gd name="T9" fmla="*/ 2147483647 h 683"/>
              <a:gd name="T10" fmla="*/ 2147483647 w 615"/>
              <a:gd name="T11" fmla="*/ 2147483647 h 683"/>
              <a:gd name="T12" fmla="*/ 2147483647 w 615"/>
              <a:gd name="T13" fmla="*/ 2147483647 h 683"/>
              <a:gd name="T14" fmla="*/ 2147483647 w 615"/>
              <a:gd name="T15" fmla="*/ 2147483647 h 683"/>
              <a:gd name="T16" fmla="*/ 2147483647 w 615"/>
              <a:gd name="T17" fmla="*/ 2147483647 h 683"/>
              <a:gd name="T18" fmla="*/ 2147483647 w 615"/>
              <a:gd name="T19" fmla="*/ 2147483647 h 683"/>
              <a:gd name="T20" fmla="*/ 2147483647 w 615"/>
              <a:gd name="T21" fmla="*/ 2147483647 h 683"/>
              <a:gd name="T22" fmla="*/ 2147483647 w 615"/>
              <a:gd name="T23" fmla="*/ 2147483647 h 683"/>
              <a:gd name="T24" fmla="*/ 2147483647 w 615"/>
              <a:gd name="T25" fmla="*/ 2147483647 h 683"/>
              <a:gd name="T26" fmla="*/ 2147483647 w 615"/>
              <a:gd name="T27" fmla="*/ 2147483647 h 683"/>
              <a:gd name="T28" fmla="*/ 2147483647 w 615"/>
              <a:gd name="T29" fmla="*/ 2147483647 h 683"/>
              <a:gd name="T30" fmla="*/ 2147483647 w 615"/>
              <a:gd name="T31" fmla="*/ 2147483647 h 683"/>
              <a:gd name="T32" fmla="*/ 2147483647 w 615"/>
              <a:gd name="T33" fmla="*/ 2147483647 h 683"/>
              <a:gd name="T34" fmla="*/ 2147483647 w 615"/>
              <a:gd name="T35" fmla="*/ 2147483647 h 683"/>
              <a:gd name="T36" fmla="*/ 2147483647 w 615"/>
              <a:gd name="T37" fmla="*/ 2147483647 h 683"/>
              <a:gd name="T38" fmla="*/ 2147483647 w 615"/>
              <a:gd name="T39" fmla="*/ 2147483647 h 683"/>
              <a:gd name="T40" fmla="*/ 2147483647 w 615"/>
              <a:gd name="T41" fmla="*/ 2147483647 h 683"/>
              <a:gd name="T42" fmla="*/ 2147483647 w 615"/>
              <a:gd name="T43" fmla="*/ 2147483647 h 683"/>
              <a:gd name="T44" fmla="*/ 2147483647 w 615"/>
              <a:gd name="T45" fmla="*/ 2147483647 h 683"/>
              <a:gd name="T46" fmla="*/ 2147483647 w 615"/>
              <a:gd name="T47" fmla="*/ 2147483647 h 683"/>
              <a:gd name="T48" fmla="*/ 2147483647 w 615"/>
              <a:gd name="T49" fmla="*/ 2147483647 h 68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5"/>
              <a:gd name="T76" fmla="*/ 0 h 683"/>
              <a:gd name="T77" fmla="*/ 615 w 615"/>
              <a:gd name="T78" fmla="*/ 683 h 68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5" h="683">
                <a:moveTo>
                  <a:pt x="0" y="3"/>
                </a:moveTo>
                <a:cubicBezTo>
                  <a:pt x="4" y="4"/>
                  <a:pt x="18" y="7"/>
                  <a:pt x="25" y="8"/>
                </a:cubicBezTo>
                <a:cubicBezTo>
                  <a:pt x="32" y="9"/>
                  <a:pt x="38" y="13"/>
                  <a:pt x="44" y="12"/>
                </a:cubicBezTo>
                <a:cubicBezTo>
                  <a:pt x="50" y="11"/>
                  <a:pt x="56" y="0"/>
                  <a:pt x="61" y="0"/>
                </a:cubicBezTo>
                <a:cubicBezTo>
                  <a:pt x="66" y="0"/>
                  <a:pt x="67" y="5"/>
                  <a:pt x="77" y="12"/>
                </a:cubicBezTo>
                <a:cubicBezTo>
                  <a:pt x="87" y="19"/>
                  <a:pt x="111" y="34"/>
                  <a:pt x="122" y="45"/>
                </a:cubicBezTo>
                <a:cubicBezTo>
                  <a:pt x="133" y="56"/>
                  <a:pt x="133" y="64"/>
                  <a:pt x="144" y="77"/>
                </a:cubicBezTo>
                <a:cubicBezTo>
                  <a:pt x="155" y="90"/>
                  <a:pt x="177" y="111"/>
                  <a:pt x="189" y="122"/>
                </a:cubicBezTo>
                <a:cubicBezTo>
                  <a:pt x="201" y="133"/>
                  <a:pt x="209" y="139"/>
                  <a:pt x="219" y="146"/>
                </a:cubicBezTo>
                <a:cubicBezTo>
                  <a:pt x="229" y="153"/>
                  <a:pt x="242" y="154"/>
                  <a:pt x="252" y="165"/>
                </a:cubicBezTo>
                <a:cubicBezTo>
                  <a:pt x="262" y="176"/>
                  <a:pt x="264" y="194"/>
                  <a:pt x="280" y="213"/>
                </a:cubicBezTo>
                <a:cubicBezTo>
                  <a:pt x="296" y="232"/>
                  <a:pt x="325" y="261"/>
                  <a:pt x="348" y="279"/>
                </a:cubicBezTo>
                <a:cubicBezTo>
                  <a:pt x="371" y="297"/>
                  <a:pt x="392" y="303"/>
                  <a:pt x="419" y="323"/>
                </a:cubicBezTo>
                <a:cubicBezTo>
                  <a:pt x="446" y="343"/>
                  <a:pt x="488" y="382"/>
                  <a:pt x="512" y="401"/>
                </a:cubicBezTo>
                <a:cubicBezTo>
                  <a:pt x="536" y="420"/>
                  <a:pt x="553" y="424"/>
                  <a:pt x="563" y="435"/>
                </a:cubicBezTo>
                <a:cubicBezTo>
                  <a:pt x="573" y="446"/>
                  <a:pt x="570" y="457"/>
                  <a:pt x="575" y="467"/>
                </a:cubicBezTo>
                <a:cubicBezTo>
                  <a:pt x="580" y="477"/>
                  <a:pt x="590" y="483"/>
                  <a:pt x="596" y="494"/>
                </a:cubicBezTo>
                <a:cubicBezTo>
                  <a:pt x="602" y="505"/>
                  <a:pt x="611" y="518"/>
                  <a:pt x="613" y="531"/>
                </a:cubicBezTo>
                <a:cubicBezTo>
                  <a:pt x="615" y="544"/>
                  <a:pt x="614" y="562"/>
                  <a:pt x="611" y="572"/>
                </a:cubicBezTo>
                <a:cubicBezTo>
                  <a:pt x="608" y="582"/>
                  <a:pt x="596" y="587"/>
                  <a:pt x="592" y="593"/>
                </a:cubicBezTo>
                <a:cubicBezTo>
                  <a:pt x="588" y="599"/>
                  <a:pt x="589" y="606"/>
                  <a:pt x="589" y="611"/>
                </a:cubicBezTo>
                <a:cubicBezTo>
                  <a:pt x="589" y="616"/>
                  <a:pt x="590" y="619"/>
                  <a:pt x="590" y="623"/>
                </a:cubicBezTo>
                <a:cubicBezTo>
                  <a:pt x="590" y="627"/>
                  <a:pt x="590" y="630"/>
                  <a:pt x="589" y="636"/>
                </a:cubicBezTo>
                <a:cubicBezTo>
                  <a:pt x="588" y="642"/>
                  <a:pt x="584" y="651"/>
                  <a:pt x="584" y="659"/>
                </a:cubicBezTo>
                <a:cubicBezTo>
                  <a:pt x="584" y="667"/>
                  <a:pt x="586" y="678"/>
                  <a:pt x="586" y="683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 rot="-60000">
            <a:off x="3968750" y="4775200"/>
            <a:ext cx="317500" cy="290513"/>
          </a:xfrm>
          <a:custGeom>
            <a:avLst/>
            <a:gdLst>
              <a:gd name="connsiteX0" fmla="*/ 317500 w 317500"/>
              <a:gd name="connsiteY0" fmla="*/ 282575 h 282575"/>
              <a:gd name="connsiteX1" fmla="*/ 257175 w 317500"/>
              <a:gd name="connsiteY1" fmla="*/ 269875 h 282575"/>
              <a:gd name="connsiteX2" fmla="*/ 206375 w 317500"/>
              <a:gd name="connsiteY2" fmla="*/ 263525 h 282575"/>
              <a:gd name="connsiteX3" fmla="*/ 168275 w 317500"/>
              <a:gd name="connsiteY3" fmla="*/ 250825 h 282575"/>
              <a:gd name="connsiteX4" fmla="*/ 161925 w 317500"/>
              <a:gd name="connsiteY4" fmla="*/ 241300 h 282575"/>
              <a:gd name="connsiteX5" fmla="*/ 146050 w 317500"/>
              <a:gd name="connsiteY5" fmla="*/ 222250 h 282575"/>
              <a:gd name="connsiteX6" fmla="*/ 130175 w 317500"/>
              <a:gd name="connsiteY6" fmla="*/ 206375 h 282575"/>
              <a:gd name="connsiteX7" fmla="*/ 98425 w 317500"/>
              <a:gd name="connsiteY7" fmla="*/ 200025 h 282575"/>
              <a:gd name="connsiteX8" fmla="*/ 79375 w 317500"/>
              <a:gd name="connsiteY8" fmla="*/ 187325 h 282575"/>
              <a:gd name="connsiteX9" fmla="*/ 41275 w 317500"/>
              <a:gd name="connsiteY9" fmla="*/ 165100 h 282575"/>
              <a:gd name="connsiteX10" fmla="*/ 22225 w 317500"/>
              <a:gd name="connsiteY10" fmla="*/ 136525 h 282575"/>
              <a:gd name="connsiteX11" fmla="*/ 9525 w 317500"/>
              <a:gd name="connsiteY11" fmla="*/ 104775 h 282575"/>
              <a:gd name="connsiteX12" fmla="*/ 0 w 317500"/>
              <a:gd name="connsiteY12" fmla="*/ 69850 h 282575"/>
              <a:gd name="connsiteX13" fmla="*/ 9525 w 317500"/>
              <a:gd name="connsiteY13" fmla="*/ 47625 h 282575"/>
              <a:gd name="connsiteX14" fmla="*/ 25400 w 317500"/>
              <a:gd name="connsiteY14" fmla="*/ 19050 h 282575"/>
              <a:gd name="connsiteX15" fmla="*/ 25400 w 317500"/>
              <a:gd name="connsiteY15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7500" h="282575">
                <a:moveTo>
                  <a:pt x="317500" y="282575"/>
                </a:moveTo>
                <a:cubicBezTo>
                  <a:pt x="296598" y="277812"/>
                  <a:pt x="275696" y="273050"/>
                  <a:pt x="257175" y="269875"/>
                </a:cubicBezTo>
                <a:cubicBezTo>
                  <a:pt x="238654" y="266700"/>
                  <a:pt x="221192" y="266700"/>
                  <a:pt x="206375" y="263525"/>
                </a:cubicBezTo>
                <a:cubicBezTo>
                  <a:pt x="191558" y="260350"/>
                  <a:pt x="175683" y="254529"/>
                  <a:pt x="168275" y="250825"/>
                </a:cubicBezTo>
                <a:cubicBezTo>
                  <a:pt x="160867" y="247121"/>
                  <a:pt x="165629" y="246062"/>
                  <a:pt x="161925" y="241300"/>
                </a:cubicBezTo>
                <a:cubicBezTo>
                  <a:pt x="158221" y="236538"/>
                  <a:pt x="151342" y="228071"/>
                  <a:pt x="146050" y="222250"/>
                </a:cubicBezTo>
                <a:cubicBezTo>
                  <a:pt x="140758" y="216429"/>
                  <a:pt x="138112" y="210079"/>
                  <a:pt x="130175" y="206375"/>
                </a:cubicBezTo>
                <a:cubicBezTo>
                  <a:pt x="122238" y="202671"/>
                  <a:pt x="106892" y="203200"/>
                  <a:pt x="98425" y="200025"/>
                </a:cubicBezTo>
                <a:cubicBezTo>
                  <a:pt x="89958" y="196850"/>
                  <a:pt x="88900" y="193146"/>
                  <a:pt x="79375" y="187325"/>
                </a:cubicBezTo>
                <a:cubicBezTo>
                  <a:pt x="69850" y="181504"/>
                  <a:pt x="50800" y="173567"/>
                  <a:pt x="41275" y="165100"/>
                </a:cubicBezTo>
                <a:cubicBezTo>
                  <a:pt x="31750" y="156633"/>
                  <a:pt x="27517" y="146579"/>
                  <a:pt x="22225" y="136525"/>
                </a:cubicBezTo>
                <a:cubicBezTo>
                  <a:pt x="16933" y="126471"/>
                  <a:pt x="13229" y="115887"/>
                  <a:pt x="9525" y="104775"/>
                </a:cubicBezTo>
                <a:cubicBezTo>
                  <a:pt x="5821" y="93663"/>
                  <a:pt x="0" y="79375"/>
                  <a:pt x="0" y="69850"/>
                </a:cubicBezTo>
                <a:cubicBezTo>
                  <a:pt x="0" y="60325"/>
                  <a:pt x="5292" y="56092"/>
                  <a:pt x="9525" y="47625"/>
                </a:cubicBezTo>
                <a:cubicBezTo>
                  <a:pt x="13758" y="39158"/>
                  <a:pt x="22754" y="26987"/>
                  <a:pt x="25400" y="19050"/>
                </a:cubicBezTo>
                <a:cubicBezTo>
                  <a:pt x="28046" y="11113"/>
                  <a:pt x="26988" y="7938"/>
                  <a:pt x="25400" y="0"/>
                </a:cubicBezTo>
              </a:path>
            </a:pathLst>
          </a:custGeom>
          <a:ln w="127000">
            <a:solidFill>
              <a:srgbClr val="3EFC47">
                <a:alpha val="8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5410" name="Freeform 23"/>
          <p:cNvSpPr>
            <a:spLocks/>
          </p:cNvSpPr>
          <p:nvPr/>
        </p:nvSpPr>
        <p:spPr bwMode="auto">
          <a:xfrm>
            <a:off x="3217863" y="3225800"/>
            <a:ext cx="1085850" cy="1827213"/>
          </a:xfrm>
          <a:custGeom>
            <a:avLst/>
            <a:gdLst>
              <a:gd name="T0" fmla="*/ 0 w 661"/>
              <a:gd name="T1" fmla="*/ 0 h 1000"/>
              <a:gd name="T2" fmla="*/ 2147483647 w 661"/>
              <a:gd name="T3" fmla="*/ 2147483647 h 1000"/>
              <a:gd name="T4" fmla="*/ 2147483647 w 661"/>
              <a:gd name="T5" fmla="*/ 2147483647 h 1000"/>
              <a:gd name="T6" fmla="*/ 2147483647 w 661"/>
              <a:gd name="T7" fmla="*/ 2147483647 h 1000"/>
              <a:gd name="T8" fmla="*/ 2147483647 w 661"/>
              <a:gd name="T9" fmla="*/ 2147483647 h 1000"/>
              <a:gd name="T10" fmla="*/ 2147483647 w 661"/>
              <a:gd name="T11" fmla="*/ 2147483647 h 1000"/>
              <a:gd name="T12" fmla="*/ 2147483647 w 661"/>
              <a:gd name="T13" fmla="*/ 2147483647 h 1000"/>
              <a:gd name="T14" fmla="*/ 2147483647 w 661"/>
              <a:gd name="T15" fmla="*/ 2147483647 h 1000"/>
              <a:gd name="T16" fmla="*/ 2147483647 w 661"/>
              <a:gd name="T17" fmla="*/ 2147483647 h 1000"/>
              <a:gd name="T18" fmla="*/ 2147483647 w 661"/>
              <a:gd name="T19" fmla="*/ 2147483647 h 1000"/>
              <a:gd name="T20" fmla="*/ 2147483647 w 661"/>
              <a:gd name="T21" fmla="*/ 2147483647 h 1000"/>
              <a:gd name="T22" fmla="*/ 2147483647 w 661"/>
              <a:gd name="T23" fmla="*/ 2147483647 h 1000"/>
              <a:gd name="T24" fmla="*/ 2147483647 w 661"/>
              <a:gd name="T25" fmla="*/ 2147483647 h 1000"/>
              <a:gd name="T26" fmla="*/ 2147483647 w 661"/>
              <a:gd name="T27" fmla="*/ 2147483647 h 1000"/>
              <a:gd name="T28" fmla="*/ 2147483647 w 661"/>
              <a:gd name="T29" fmla="*/ 2147483647 h 1000"/>
              <a:gd name="T30" fmla="*/ 2147483647 w 661"/>
              <a:gd name="T31" fmla="*/ 2147483647 h 1000"/>
              <a:gd name="T32" fmla="*/ 2147483647 w 661"/>
              <a:gd name="T33" fmla="*/ 2147483647 h 1000"/>
              <a:gd name="T34" fmla="*/ 2147483647 w 661"/>
              <a:gd name="T35" fmla="*/ 2147483647 h 1000"/>
              <a:gd name="T36" fmla="*/ 2147483647 w 661"/>
              <a:gd name="T37" fmla="*/ 2147483647 h 1000"/>
              <a:gd name="T38" fmla="*/ 2147483647 w 661"/>
              <a:gd name="T39" fmla="*/ 2147483647 h 1000"/>
              <a:gd name="T40" fmla="*/ 2147483647 w 661"/>
              <a:gd name="T41" fmla="*/ 2147483647 h 1000"/>
              <a:gd name="T42" fmla="*/ 2147483647 w 661"/>
              <a:gd name="T43" fmla="*/ 2147483647 h 1000"/>
              <a:gd name="T44" fmla="*/ 2147483647 w 661"/>
              <a:gd name="T45" fmla="*/ 2147483647 h 1000"/>
              <a:gd name="T46" fmla="*/ 2147483647 w 661"/>
              <a:gd name="T47" fmla="*/ 2147483647 h 1000"/>
              <a:gd name="T48" fmla="*/ 2147483647 w 661"/>
              <a:gd name="T49" fmla="*/ 2147483647 h 1000"/>
              <a:gd name="T50" fmla="*/ 2147483647 w 661"/>
              <a:gd name="T51" fmla="*/ 2147483647 h 1000"/>
              <a:gd name="T52" fmla="*/ 2147483647 w 661"/>
              <a:gd name="T53" fmla="*/ 2147483647 h 1000"/>
              <a:gd name="T54" fmla="*/ 2147483647 w 661"/>
              <a:gd name="T55" fmla="*/ 2147483647 h 1000"/>
              <a:gd name="T56" fmla="*/ 2147483647 w 661"/>
              <a:gd name="T57" fmla="*/ 2147483647 h 1000"/>
              <a:gd name="T58" fmla="*/ 2147483647 w 661"/>
              <a:gd name="T59" fmla="*/ 2147483647 h 1000"/>
              <a:gd name="T60" fmla="*/ 2147483647 w 661"/>
              <a:gd name="T61" fmla="*/ 2147483647 h 1000"/>
              <a:gd name="T62" fmla="*/ 2147483647 w 661"/>
              <a:gd name="T63" fmla="*/ 2147483647 h 1000"/>
              <a:gd name="T64" fmla="*/ 2147483647 w 661"/>
              <a:gd name="T65" fmla="*/ 2147483647 h 1000"/>
              <a:gd name="T66" fmla="*/ 2147483647 w 661"/>
              <a:gd name="T67" fmla="*/ 2147483647 h 1000"/>
              <a:gd name="T68" fmla="*/ 2147483647 w 661"/>
              <a:gd name="T69" fmla="*/ 2147483647 h 1000"/>
              <a:gd name="T70" fmla="*/ 2147483647 w 661"/>
              <a:gd name="T71" fmla="*/ 2147483647 h 1000"/>
              <a:gd name="T72" fmla="*/ 2147483647 w 661"/>
              <a:gd name="T73" fmla="*/ 2147483647 h 1000"/>
              <a:gd name="T74" fmla="*/ 2147483647 w 661"/>
              <a:gd name="T75" fmla="*/ 2147483647 h 1000"/>
              <a:gd name="T76" fmla="*/ 2147483647 w 661"/>
              <a:gd name="T77" fmla="*/ 2147483647 h 1000"/>
              <a:gd name="T78" fmla="*/ 2147483647 w 661"/>
              <a:gd name="T79" fmla="*/ 2147483647 h 1000"/>
              <a:gd name="T80" fmla="*/ 2147483647 w 661"/>
              <a:gd name="T81" fmla="*/ 2147483647 h 1000"/>
              <a:gd name="T82" fmla="*/ 2147483647 w 661"/>
              <a:gd name="T83" fmla="*/ 2147483647 h 1000"/>
              <a:gd name="T84" fmla="*/ 2147483647 w 661"/>
              <a:gd name="T85" fmla="*/ 2147483647 h 1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61"/>
              <a:gd name="T130" fmla="*/ 0 h 1000"/>
              <a:gd name="T131" fmla="*/ 1180 w 661"/>
              <a:gd name="T132" fmla="*/ 1381 h 1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61" h="1000">
                <a:moveTo>
                  <a:pt x="0" y="0"/>
                </a:moveTo>
                <a:cubicBezTo>
                  <a:pt x="7" y="10"/>
                  <a:pt x="32" y="28"/>
                  <a:pt x="43" y="58"/>
                </a:cubicBezTo>
                <a:cubicBezTo>
                  <a:pt x="54" y="88"/>
                  <a:pt x="60" y="141"/>
                  <a:pt x="67" y="177"/>
                </a:cubicBezTo>
                <a:cubicBezTo>
                  <a:pt x="74" y="213"/>
                  <a:pt x="79" y="248"/>
                  <a:pt x="85" y="277"/>
                </a:cubicBezTo>
                <a:cubicBezTo>
                  <a:pt x="91" y="306"/>
                  <a:pt x="96" y="332"/>
                  <a:pt x="102" y="350"/>
                </a:cubicBezTo>
                <a:cubicBezTo>
                  <a:pt x="108" y="368"/>
                  <a:pt x="118" y="372"/>
                  <a:pt x="120" y="383"/>
                </a:cubicBezTo>
                <a:cubicBezTo>
                  <a:pt x="122" y="394"/>
                  <a:pt x="116" y="405"/>
                  <a:pt x="117" y="417"/>
                </a:cubicBezTo>
                <a:cubicBezTo>
                  <a:pt x="118" y="429"/>
                  <a:pt x="124" y="446"/>
                  <a:pt x="124" y="457"/>
                </a:cubicBezTo>
                <a:cubicBezTo>
                  <a:pt x="124" y="468"/>
                  <a:pt x="122" y="476"/>
                  <a:pt x="120" y="484"/>
                </a:cubicBezTo>
                <a:cubicBezTo>
                  <a:pt x="118" y="492"/>
                  <a:pt x="111" y="494"/>
                  <a:pt x="112" y="504"/>
                </a:cubicBezTo>
                <a:cubicBezTo>
                  <a:pt x="113" y="514"/>
                  <a:pt x="124" y="534"/>
                  <a:pt x="129" y="543"/>
                </a:cubicBezTo>
                <a:cubicBezTo>
                  <a:pt x="134" y="552"/>
                  <a:pt x="136" y="545"/>
                  <a:pt x="142" y="559"/>
                </a:cubicBezTo>
                <a:cubicBezTo>
                  <a:pt x="148" y="573"/>
                  <a:pt x="161" y="609"/>
                  <a:pt x="165" y="624"/>
                </a:cubicBezTo>
                <a:cubicBezTo>
                  <a:pt x="169" y="639"/>
                  <a:pt x="165" y="636"/>
                  <a:pt x="168" y="649"/>
                </a:cubicBezTo>
                <a:cubicBezTo>
                  <a:pt x="171" y="662"/>
                  <a:pt x="179" y="682"/>
                  <a:pt x="183" y="700"/>
                </a:cubicBezTo>
                <a:cubicBezTo>
                  <a:pt x="187" y="718"/>
                  <a:pt x="181" y="750"/>
                  <a:pt x="192" y="760"/>
                </a:cubicBezTo>
                <a:cubicBezTo>
                  <a:pt x="203" y="770"/>
                  <a:pt x="232" y="756"/>
                  <a:pt x="250" y="760"/>
                </a:cubicBezTo>
                <a:cubicBezTo>
                  <a:pt x="268" y="764"/>
                  <a:pt x="282" y="776"/>
                  <a:pt x="300" y="784"/>
                </a:cubicBezTo>
                <a:cubicBezTo>
                  <a:pt x="318" y="792"/>
                  <a:pt x="335" y="808"/>
                  <a:pt x="357" y="809"/>
                </a:cubicBezTo>
                <a:cubicBezTo>
                  <a:pt x="379" y="810"/>
                  <a:pt x="413" y="786"/>
                  <a:pt x="432" y="792"/>
                </a:cubicBezTo>
                <a:cubicBezTo>
                  <a:pt x="451" y="798"/>
                  <a:pt x="467" y="833"/>
                  <a:pt x="471" y="847"/>
                </a:cubicBezTo>
                <a:cubicBezTo>
                  <a:pt x="475" y="861"/>
                  <a:pt x="460" y="868"/>
                  <a:pt x="459" y="879"/>
                </a:cubicBezTo>
                <a:cubicBezTo>
                  <a:pt x="458" y="890"/>
                  <a:pt x="461" y="906"/>
                  <a:pt x="466" y="916"/>
                </a:cubicBezTo>
                <a:cubicBezTo>
                  <a:pt x="471" y="926"/>
                  <a:pt x="478" y="932"/>
                  <a:pt x="490" y="940"/>
                </a:cubicBezTo>
                <a:cubicBezTo>
                  <a:pt x="502" y="948"/>
                  <a:pt x="527" y="956"/>
                  <a:pt x="540" y="963"/>
                </a:cubicBezTo>
                <a:cubicBezTo>
                  <a:pt x="553" y="970"/>
                  <a:pt x="552" y="980"/>
                  <a:pt x="568" y="985"/>
                </a:cubicBezTo>
                <a:cubicBezTo>
                  <a:pt x="584" y="990"/>
                  <a:pt x="619" y="993"/>
                  <a:pt x="634" y="995"/>
                </a:cubicBezTo>
                <a:cubicBezTo>
                  <a:pt x="649" y="997"/>
                  <a:pt x="656" y="999"/>
                  <a:pt x="661" y="1000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81" name="AutoShape 58"/>
          <p:cNvSpPr>
            <a:spLocks noChangeArrowheads="1"/>
          </p:cNvSpPr>
          <p:nvPr/>
        </p:nvSpPr>
        <p:spPr bwMode="auto">
          <a:xfrm>
            <a:off x="6392863" y="858838"/>
            <a:ext cx="2643187" cy="342900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sx="999" sy="999" algn="ctr" rotWithShape="0">
              <a:srgbClr val="000000"/>
            </a:outerShdw>
          </a:effectLst>
        </p:spPr>
        <p:txBody>
          <a:bodyPr lIns="36000" tIns="36000" rIns="36000" bIns="36000" anchor="ctr"/>
          <a:lstStyle/>
          <a:p>
            <a:pPr eaLnBrk="0" hangingPunct="0">
              <a:defRPr/>
            </a:pPr>
            <a:r>
              <a:rPr lang="ru-RU" sz="1400" dirty="0">
                <a:solidFill>
                  <a:srgbClr val="008000"/>
                </a:solidFill>
                <a:latin typeface="Impact" pitchFamily="34" charset="0"/>
              </a:rPr>
              <a:t>В 2012 г. –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700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км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8000"/>
                </a:solidFill>
                <a:latin typeface="Impact" pitchFamily="34" charset="0"/>
              </a:rPr>
              <a:t>До 2013 г. освоено -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331, 01  млрд. </a:t>
            </a:r>
            <a:r>
              <a:rPr lang="ru-RU" sz="1200" dirty="0" err="1">
                <a:solidFill>
                  <a:srgbClr val="0070C0"/>
                </a:solidFill>
                <a:latin typeface="Impact" pitchFamily="34" charset="0"/>
              </a:rPr>
              <a:t>тг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.</a:t>
            </a:r>
            <a:r>
              <a:rPr lang="ru-RU" sz="1400" dirty="0">
                <a:solidFill>
                  <a:srgbClr val="008000"/>
                </a:solidFill>
                <a:latin typeface="Impact" pitchFamily="34" charset="0"/>
              </a:rPr>
              <a:t>          </a:t>
            </a:r>
            <a:endParaRPr lang="ru-RU" sz="14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68" name="Блок-схема: узел 67"/>
          <p:cNvSpPr/>
          <p:nvPr/>
        </p:nvSpPr>
        <p:spPr bwMode="auto">
          <a:xfrm>
            <a:off x="2563813" y="2768600"/>
            <a:ext cx="79375" cy="88900"/>
          </a:xfrm>
          <a:prstGeom prst="flowChartConnector">
            <a:avLst/>
          </a:prstGeom>
          <a:solidFill>
            <a:srgbClr val="C0000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60350" y="71438"/>
            <a:ext cx="4446588" cy="338137"/>
          </a:xfrm>
          <a:prstGeom prst="roundRect">
            <a:avLst>
              <a:gd name="adj" fmla="val 8800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1600" dirty="0" smtClean="0">
                <a:solidFill>
                  <a:schemeClr val="bg1"/>
                </a:solidFill>
                <a:latin typeface="Impact" pitchFamily="34" charset="0"/>
              </a:rPr>
              <a:t>Проект </a:t>
            </a:r>
            <a:r>
              <a:rPr lang="en-US" sz="1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Impact" pitchFamily="34" charset="0"/>
              </a:rPr>
              <a:t>«ЗАПАДНАЯ </a:t>
            </a:r>
            <a:r>
              <a:rPr lang="en-US" sz="1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Impact" pitchFamily="34" charset="0"/>
              </a:rPr>
              <a:t>ЕВРОПА – ЗАПАДНЫЙ </a:t>
            </a:r>
            <a:r>
              <a:rPr lang="en-US" sz="1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Impact" pitchFamily="34" charset="0"/>
              </a:rPr>
              <a:t>КИТАЙ»</a:t>
            </a:r>
          </a:p>
        </p:txBody>
      </p:sp>
      <p:sp>
        <p:nvSpPr>
          <p:cNvPr id="92" name="Text Box 40"/>
          <p:cNvSpPr txBox="1">
            <a:spLocks noChangeArrowheads="1"/>
          </p:cNvSpPr>
          <p:nvPr/>
        </p:nvSpPr>
        <p:spPr bwMode="auto">
          <a:xfrm>
            <a:off x="285750" y="428625"/>
            <a:ext cx="3179763" cy="40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lIns="36000" tIns="36000" rIns="36000" bIns="36000" anchor="ctr"/>
          <a:lstStyle>
            <a:defPPr>
              <a:defRPr lang="ru-RU"/>
            </a:defPPr>
            <a:lvl1pPr>
              <a:defRPr sz="1600" b="0">
                <a:solidFill>
                  <a:srgbClr val="008000"/>
                </a:solidFill>
                <a:latin typeface="Impact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/>
              <a:t>Основные показатели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83" name="Rectangle 60"/>
          <p:cNvSpPr>
            <a:spLocks noChangeArrowheads="1"/>
          </p:cNvSpPr>
          <p:nvPr/>
        </p:nvSpPr>
        <p:spPr bwMode="auto">
          <a:xfrm>
            <a:off x="179388" y="4797425"/>
            <a:ext cx="2740025" cy="735013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36000" tIns="36000" rIns="36000" bIns="36000" anchor="ctr"/>
          <a:lstStyle/>
          <a:p>
            <a:pPr marL="88900" indent="-88900" defTabSz="987425" eaLnBrk="0" hangingPunct="0">
              <a:buFontTx/>
              <a:buChar char="-"/>
              <a:defRPr/>
            </a:pPr>
            <a:r>
              <a:rPr lang="ru-RU" sz="1200" dirty="0">
                <a:latin typeface="Impact" pitchFamily="34" charset="0"/>
              </a:rPr>
              <a:t>2013 г. ведутся работы -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 1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812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км</a:t>
            </a:r>
          </a:p>
          <a:p>
            <a:pPr marL="88900" indent="-88900" defTabSz="987425" eaLnBrk="0" hangingPunct="0">
              <a:buFontTx/>
              <a:buChar char="-"/>
              <a:defRPr/>
            </a:pPr>
            <a:r>
              <a:rPr lang="ru-RU" sz="1200" dirty="0">
                <a:latin typeface="Impact" pitchFamily="34" charset="0"/>
              </a:rPr>
              <a:t>В т. ч. новые участки -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83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км</a:t>
            </a:r>
          </a:p>
          <a:p>
            <a:pPr marL="88900" indent="-88900" defTabSz="987425" eaLnBrk="0" hangingPunct="0">
              <a:defRPr/>
            </a:pPr>
            <a:r>
              <a:rPr lang="ru-RU" sz="1000" i="1" dirty="0">
                <a:solidFill>
                  <a:srgbClr val="0070C0"/>
                </a:solidFill>
                <a:latin typeface="Impact" pitchFamily="34" charset="0"/>
              </a:rPr>
              <a:t>	</a:t>
            </a:r>
            <a:r>
              <a:rPr lang="ru-RU" sz="1000" i="1" dirty="0">
                <a:latin typeface="Impact" pitchFamily="34" charset="0"/>
              </a:rPr>
              <a:t>( </a:t>
            </a:r>
            <a:r>
              <a:rPr lang="ru-RU" sz="1000" i="1" dirty="0" err="1">
                <a:latin typeface="Impact" pitchFamily="34" charset="0"/>
              </a:rPr>
              <a:t>Алматы-Хоргос</a:t>
            </a:r>
            <a:r>
              <a:rPr lang="ru-RU" sz="1000" i="1" dirty="0">
                <a:latin typeface="Impact" pitchFamily="34" charset="0"/>
              </a:rPr>
              <a:t>, Шымкент гр. </a:t>
            </a:r>
            <a:r>
              <a:rPr lang="ru-RU" sz="1000" i="1" dirty="0" err="1">
                <a:latin typeface="Impact" pitchFamily="34" charset="0"/>
              </a:rPr>
              <a:t>Жамбылской</a:t>
            </a:r>
            <a:r>
              <a:rPr lang="ru-RU" sz="1000" i="1" dirty="0">
                <a:latin typeface="Impact" pitchFamily="34" charset="0"/>
              </a:rPr>
              <a:t> области</a:t>
            </a:r>
            <a:r>
              <a:rPr lang="ru-RU" sz="1000" i="1" dirty="0">
                <a:latin typeface="Impact" pitchFamily="34" charset="0"/>
              </a:rPr>
              <a:t>,)</a:t>
            </a:r>
            <a:endParaRPr lang="ru-RU" sz="1000" i="1" dirty="0">
              <a:latin typeface="Impact" pitchFamily="34" charset="0"/>
            </a:endParaRPr>
          </a:p>
        </p:txBody>
      </p:sp>
      <p:sp>
        <p:nvSpPr>
          <p:cNvPr id="73" name="Блок-схема: узел 72"/>
          <p:cNvSpPr/>
          <p:nvPr/>
        </p:nvSpPr>
        <p:spPr bwMode="auto">
          <a:xfrm>
            <a:off x="5281613" y="5980113"/>
            <a:ext cx="77787" cy="87312"/>
          </a:xfrm>
          <a:prstGeom prst="flowChartConnector">
            <a:avLst/>
          </a:prstGeom>
          <a:solidFill>
            <a:srgbClr val="C0000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417" name="Rectangle 44"/>
          <p:cNvSpPr>
            <a:spLocks noChangeArrowheads="1"/>
          </p:cNvSpPr>
          <p:nvPr/>
        </p:nvSpPr>
        <p:spPr bwMode="auto">
          <a:xfrm>
            <a:off x="6572250" y="6021388"/>
            <a:ext cx="2571750" cy="6746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87782" tIns="144000" rIns="87782" bIns="43891" anchor="ctr"/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              </a:t>
            </a:r>
            <a:r>
              <a:rPr lang="ru-RU" sz="1000">
                <a:solidFill>
                  <a:srgbClr val="000000"/>
                </a:solidFill>
                <a:latin typeface="Calibri" pitchFamily="34" charset="0"/>
              </a:rPr>
              <a:t>УСЛОВНЫЕ ОБОЗНАЧЕНИЯ</a:t>
            </a:r>
          </a:p>
          <a:p>
            <a:pPr eaLnBrk="0" hangingPunct="0"/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          - выполнено до 2012 г.</a:t>
            </a:r>
          </a:p>
          <a:p>
            <a:pPr eaLnBrk="0" hangingPunct="0"/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          - открыто движение в 2012 г.</a:t>
            </a:r>
          </a:p>
          <a:p>
            <a:pPr eaLnBrk="0" hangingPunct="0"/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          - планируется открыть движение в 2013 г.</a:t>
            </a:r>
          </a:p>
          <a:p>
            <a:pPr eaLnBrk="0" hangingPunct="0"/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          - начало работ с 2013 г</a:t>
            </a:r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452438" lvl="1" indent="-127000" eaLnBrk="0" hangingPunct="0"/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        </a:t>
            </a:r>
          </a:p>
        </p:txBody>
      </p:sp>
      <p:sp>
        <p:nvSpPr>
          <p:cNvPr id="86" name="Line 45"/>
          <p:cNvSpPr>
            <a:spLocks noChangeShapeType="1"/>
          </p:cNvSpPr>
          <p:nvPr/>
        </p:nvSpPr>
        <p:spPr bwMode="auto">
          <a:xfrm>
            <a:off x="6505575" y="6362700"/>
            <a:ext cx="390525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87" name="Line 45"/>
          <p:cNvSpPr>
            <a:spLocks noChangeShapeType="1"/>
          </p:cNvSpPr>
          <p:nvPr/>
        </p:nvSpPr>
        <p:spPr bwMode="auto">
          <a:xfrm>
            <a:off x="6505575" y="6507163"/>
            <a:ext cx="390525" cy="0"/>
          </a:xfrm>
          <a:prstGeom prst="line">
            <a:avLst/>
          </a:prstGeom>
          <a:noFill/>
          <a:ln w="63500">
            <a:solidFill>
              <a:srgbClr val="009242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88" name="Line 45"/>
          <p:cNvSpPr>
            <a:spLocks noChangeShapeType="1"/>
          </p:cNvSpPr>
          <p:nvPr/>
        </p:nvSpPr>
        <p:spPr bwMode="auto">
          <a:xfrm>
            <a:off x="6505575" y="6634163"/>
            <a:ext cx="390525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89" name="Line 45"/>
          <p:cNvSpPr>
            <a:spLocks noChangeShapeType="1"/>
          </p:cNvSpPr>
          <p:nvPr/>
        </p:nvSpPr>
        <p:spPr bwMode="auto">
          <a:xfrm>
            <a:off x="6497638" y="6226175"/>
            <a:ext cx="390525" cy="0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15422" name="Freeform 18"/>
          <p:cNvSpPr>
            <a:spLocks/>
          </p:cNvSpPr>
          <p:nvPr/>
        </p:nvSpPr>
        <p:spPr bwMode="auto">
          <a:xfrm>
            <a:off x="5360988" y="5549900"/>
            <a:ext cx="1260475" cy="458788"/>
          </a:xfrm>
          <a:custGeom>
            <a:avLst/>
            <a:gdLst>
              <a:gd name="T0" fmla="*/ 0 w 767"/>
              <a:gd name="T1" fmla="*/ 2147483647 h 251"/>
              <a:gd name="T2" fmla="*/ 2147483647 w 767"/>
              <a:gd name="T3" fmla="*/ 2147483647 h 251"/>
              <a:gd name="T4" fmla="*/ 2147483647 w 767"/>
              <a:gd name="T5" fmla="*/ 2147483647 h 251"/>
              <a:gd name="T6" fmla="*/ 2147483647 w 767"/>
              <a:gd name="T7" fmla="*/ 2147483647 h 251"/>
              <a:gd name="T8" fmla="*/ 2147483647 w 767"/>
              <a:gd name="T9" fmla="*/ 2147483647 h 251"/>
              <a:gd name="T10" fmla="*/ 2147483647 w 767"/>
              <a:gd name="T11" fmla="*/ 2147483647 h 251"/>
              <a:gd name="T12" fmla="*/ 2147483647 w 767"/>
              <a:gd name="T13" fmla="*/ 2147483647 h 251"/>
              <a:gd name="T14" fmla="*/ 2147483647 w 767"/>
              <a:gd name="T15" fmla="*/ 2147483647 h 251"/>
              <a:gd name="T16" fmla="*/ 2147483647 w 767"/>
              <a:gd name="T17" fmla="*/ 2147483647 h 251"/>
              <a:gd name="T18" fmla="*/ 2147483647 w 767"/>
              <a:gd name="T19" fmla="*/ 2147483647 h 251"/>
              <a:gd name="T20" fmla="*/ 2147483647 w 767"/>
              <a:gd name="T21" fmla="*/ 2147483647 h 251"/>
              <a:gd name="T22" fmla="*/ 2147483647 w 767"/>
              <a:gd name="T23" fmla="*/ 2147483647 h 251"/>
              <a:gd name="T24" fmla="*/ 2147483647 w 767"/>
              <a:gd name="T25" fmla="*/ 2147483647 h 251"/>
              <a:gd name="T26" fmla="*/ 2147483647 w 767"/>
              <a:gd name="T27" fmla="*/ 2147483647 h 251"/>
              <a:gd name="T28" fmla="*/ 2147483647 w 767"/>
              <a:gd name="T29" fmla="*/ 2147483647 h 251"/>
              <a:gd name="T30" fmla="*/ 2147483647 w 767"/>
              <a:gd name="T31" fmla="*/ 2147483647 h 251"/>
              <a:gd name="T32" fmla="*/ 2147483647 w 767"/>
              <a:gd name="T33" fmla="*/ 2147483647 h 251"/>
              <a:gd name="T34" fmla="*/ 2147483647 w 767"/>
              <a:gd name="T35" fmla="*/ 2147483647 h 251"/>
              <a:gd name="T36" fmla="*/ 2147483647 w 767"/>
              <a:gd name="T37" fmla="*/ 2147483647 h 251"/>
              <a:gd name="T38" fmla="*/ 2147483647 w 767"/>
              <a:gd name="T39" fmla="*/ 2147483647 h 251"/>
              <a:gd name="T40" fmla="*/ 2147483647 w 767"/>
              <a:gd name="T41" fmla="*/ 2147483647 h 251"/>
              <a:gd name="T42" fmla="*/ 2147483647 w 767"/>
              <a:gd name="T43" fmla="*/ 2147483647 h 251"/>
              <a:gd name="T44" fmla="*/ 2147483647 w 767"/>
              <a:gd name="T45" fmla="*/ 2147483647 h 251"/>
              <a:gd name="T46" fmla="*/ 2147483647 w 767"/>
              <a:gd name="T47" fmla="*/ 2147483647 h 251"/>
              <a:gd name="T48" fmla="*/ 2147483647 w 767"/>
              <a:gd name="T49" fmla="*/ 2147483647 h 251"/>
              <a:gd name="T50" fmla="*/ 2147483647 w 767"/>
              <a:gd name="T51" fmla="*/ 2147483647 h 251"/>
              <a:gd name="T52" fmla="*/ 2147483647 w 767"/>
              <a:gd name="T53" fmla="*/ 0 h 25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67"/>
              <a:gd name="T82" fmla="*/ 0 h 251"/>
              <a:gd name="T83" fmla="*/ 1595 w 767"/>
              <a:gd name="T84" fmla="*/ 578 h 25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67" h="251">
                <a:moveTo>
                  <a:pt x="0" y="251"/>
                </a:moveTo>
                <a:cubicBezTo>
                  <a:pt x="12" y="245"/>
                  <a:pt x="55" y="219"/>
                  <a:pt x="71" y="212"/>
                </a:cubicBezTo>
                <a:cubicBezTo>
                  <a:pt x="87" y="205"/>
                  <a:pt x="89" y="209"/>
                  <a:pt x="99" y="209"/>
                </a:cubicBezTo>
                <a:cubicBezTo>
                  <a:pt x="109" y="209"/>
                  <a:pt x="108" y="219"/>
                  <a:pt x="129" y="210"/>
                </a:cubicBezTo>
                <a:cubicBezTo>
                  <a:pt x="150" y="201"/>
                  <a:pt x="198" y="171"/>
                  <a:pt x="225" y="153"/>
                </a:cubicBezTo>
                <a:cubicBezTo>
                  <a:pt x="252" y="135"/>
                  <a:pt x="261" y="113"/>
                  <a:pt x="291" y="104"/>
                </a:cubicBezTo>
                <a:cubicBezTo>
                  <a:pt x="321" y="95"/>
                  <a:pt x="378" y="97"/>
                  <a:pt x="405" y="98"/>
                </a:cubicBezTo>
                <a:cubicBezTo>
                  <a:pt x="432" y="99"/>
                  <a:pt x="428" y="109"/>
                  <a:pt x="451" y="111"/>
                </a:cubicBezTo>
                <a:cubicBezTo>
                  <a:pt x="474" y="113"/>
                  <a:pt x="518" y="118"/>
                  <a:pt x="542" y="111"/>
                </a:cubicBezTo>
                <a:cubicBezTo>
                  <a:pt x="566" y="104"/>
                  <a:pt x="569" y="86"/>
                  <a:pt x="594" y="69"/>
                </a:cubicBezTo>
                <a:cubicBezTo>
                  <a:pt x="619" y="52"/>
                  <a:pt x="670" y="16"/>
                  <a:pt x="692" y="8"/>
                </a:cubicBezTo>
                <a:cubicBezTo>
                  <a:pt x="714" y="0"/>
                  <a:pt x="714" y="19"/>
                  <a:pt x="726" y="23"/>
                </a:cubicBezTo>
                <a:cubicBezTo>
                  <a:pt x="738" y="27"/>
                  <a:pt x="760" y="31"/>
                  <a:pt x="767" y="33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423" name="Freeform 19"/>
          <p:cNvSpPr>
            <a:spLocks/>
          </p:cNvSpPr>
          <p:nvPr/>
        </p:nvSpPr>
        <p:spPr bwMode="auto">
          <a:xfrm>
            <a:off x="5356225" y="5502275"/>
            <a:ext cx="1260475" cy="458788"/>
          </a:xfrm>
          <a:custGeom>
            <a:avLst/>
            <a:gdLst>
              <a:gd name="T0" fmla="*/ 0 w 767"/>
              <a:gd name="T1" fmla="*/ 2147483647 h 251"/>
              <a:gd name="T2" fmla="*/ 2147483647 w 767"/>
              <a:gd name="T3" fmla="*/ 2147483647 h 251"/>
              <a:gd name="T4" fmla="*/ 2147483647 w 767"/>
              <a:gd name="T5" fmla="*/ 2147483647 h 251"/>
              <a:gd name="T6" fmla="*/ 2147483647 w 767"/>
              <a:gd name="T7" fmla="*/ 2147483647 h 251"/>
              <a:gd name="T8" fmla="*/ 2147483647 w 767"/>
              <a:gd name="T9" fmla="*/ 2147483647 h 251"/>
              <a:gd name="T10" fmla="*/ 2147483647 w 767"/>
              <a:gd name="T11" fmla="*/ 2147483647 h 251"/>
              <a:gd name="T12" fmla="*/ 2147483647 w 767"/>
              <a:gd name="T13" fmla="*/ 2147483647 h 251"/>
              <a:gd name="T14" fmla="*/ 2147483647 w 767"/>
              <a:gd name="T15" fmla="*/ 2147483647 h 251"/>
              <a:gd name="T16" fmla="*/ 2147483647 w 767"/>
              <a:gd name="T17" fmla="*/ 2147483647 h 251"/>
              <a:gd name="T18" fmla="*/ 2147483647 w 767"/>
              <a:gd name="T19" fmla="*/ 2147483647 h 251"/>
              <a:gd name="T20" fmla="*/ 2147483647 w 767"/>
              <a:gd name="T21" fmla="*/ 2147483647 h 251"/>
              <a:gd name="T22" fmla="*/ 2147483647 w 767"/>
              <a:gd name="T23" fmla="*/ 2147483647 h 251"/>
              <a:gd name="T24" fmla="*/ 2147483647 w 767"/>
              <a:gd name="T25" fmla="*/ 2147483647 h 251"/>
              <a:gd name="T26" fmla="*/ 2147483647 w 767"/>
              <a:gd name="T27" fmla="*/ 2147483647 h 251"/>
              <a:gd name="T28" fmla="*/ 2147483647 w 767"/>
              <a:gd name="T29" fmla="*/ 2147483647 h 251"/>
              <a:gd name="T30" fmla="*/ 2147483647 w 767"/>
              <a:gd name="T31" fmla="*/ 2147483647 h 251"/>
              <a:gd name="T32" fmla="*/ 2147483647 w 767"/>
              <a:gd name="T33" fmla="*/ 2147483647 h 251"/>
              <a:gd name="T34" fmla="*/ 2147483647 w 767"/>
              <a:gd name="T35" fmla="*/ 2147483647 h 251"/>
              <a:gd name="T36" fmla="*/ 2147483647 w 767"/>
              <a:gd name="T37" fmla="*/ 2147483647 h 251"/>
              <a:gd name="T38" fmla="*/ 2147483647 w 767"/>
              <a:gd name="T39" fmla="*/ 2147483647 h 251"/>
              <a:gd name="T40" fmla="*/ 2147483647 w 767"/>
              <a:gd name="T41" fmla="*/ 2147483647 h 251"/>
              <a:gd name="T42" fmla="*/ 2147483647 w 767"/>
              <a:gd name="T43" fmla="*/ 2147483647 h 251"/>
              <a:gd name="T44" fmla="*/ 2147483647 w 767"/>
              <a:gd name="T45" fmla="*/ 2147483647 h 251"/>
              <a:gd name="T46" fmla="*/ 2147483647 w 767"/>
              <a:gd name="T47" fmla="*/ 2147483647 h 251"/>
              <a:gd name="T48" fmla="*/ 2147483647 w 767"/>
              <a:gd name="T49" fmla="*/ 2147483647 h 251"/>
              <a:gd name="T50" fmla="*/ 2147483647 w 767"/>
              <a:gd name="T51" fmla="*/ 2147483647 h 251"/>
              <a:gd name="T52" fmla="*/ 2147483647 w 767"/>
              <a:gd name="T53" fmla="*/ 2147483647 h 251"/>
              <a:gd name="T54" fmla="*/ 2147483647 w 767"/>
              <a:gd name="T55" fmla="*/ 0 h 25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67"/>
              <a:gd name="T85" fmla="*/ 0 h 251"/>
              <a:gd name="T86" fmla="*/ 1588 w 767"/>
              <a:gd name="T87" fmla="*/ 576 h 25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67" h="251">
                <a:moveTo>
                  <a:pt x="0" y="251"/>
                </a:moveTo>
                <a:cubicBezTo>
                  <a:pt x="12" y="245"/>
                  <a:pt x="55" y="219"/>
                  <a:pt x="71" y="212"/>
                </a:cubicBezTo>
                <a:cubicBezTo>
                  <a:pt x="87" y="205"/>
                  <a:pt x="89" y="209"/>
                  <a:pt x="99" y="209"/>
                </a:cubicBezTo>
                <a:cubicBezTo>
                  <a:pt x="109" y="209"/>
                  <a:pt x="108" y="219"/>
                  <a:pt x="129" y="210"/>
                </a:cubicBezTo>
                <a:cubicBezTo>
                  <a:pt x="150" y="201"/>
                  <a:pt x="198" y="171"/>
                  <a:pt x="225" y="153"/>
                </a:cubicBezTo>
                <a:cubicBezTo>
                  <a:pt x="252" y="135"/>
                  <a:pt x="261" y="113"/>
                  <a:pt x="291" y="104"/>
                </a:cubicBezTo>
                <a:cubicBezTo>
                  <a:pt x="321" y="95"/>
                  <a:pt x="378" y="97"/>
                  <a:pt x="405" y="98"/>
                </a:cubicBezTo>
                <a:cubicBezTo>
                  <a:pt x="432" y="99"/>
                  <a:pt x="428" y="109"/>
                  <a:pt x="451" y="111"/>
                </a:cubicBezTo>
                <a:cubicBezTo>
                  <a:pt x="474" y="113"/>
                  <a:pt x="518" y="118"/>
                  <a:pt x="542" y="111"/>
                </a:cubicBezTo>
                <a:cubicBezTo>
                  <a:pt x="566" y="104"/>
                  <a:pt x="569" y="86"/>
                  <a:pt x="594" y="69"/>
                </a:cubicBezTo>
                <a:cubicBezTo>
                  <a:pt x="619" y="52"/>
                  <a:pt x="669" y="16"/>
                  <a:pt x="692" y="8"/>
                </a:cubicBezTo>
                <a:cubicBezTo>
                  <a:pt x="715" y="0"/>
                  <a:pt x="721" y="17"/>
                  <a:pt x="733" y="21"/>
                </a:cubicBezTo>
                <a:cubicBezTo>
                  <a:pt x="745" y="25"/>
                  <a:pt x="761" y="31"/>
                  <a:pt x="767" y="33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15424" name="Freeform 20"/>
          <p:cNvSpPr>
            <a:spLocks/>
          </p:cNvSpPr>
          <p:nvPr/>
        </p:nvSpPr>
        <p:spPr bwMode="auto">
          <a:xfrm>
            <a:off x="5370513" y="5616575"/>
            <a:ext cx="1174750" cy="430213"/>
          </a:xfrm>
          <a:custGeom>
            <a:avLst/>
            <a:gdLst>
              <a:gd name="T0" fmla="*/ 0 w 715"/>
              <a:gd name="T1" fmla="*/ 2147483647 h 236"/>
              <a:gd name="T2" fmla="*/ 2147483647 w 715"/>
              <a:gd name="T3" fmla="*/ 2147483647 h 236"/>
              <a:gd name="T4" fmla="*/ 2147483647 w 715"/>
              <a:gd name="T5" fmla="*/ 2147483647 h 236"/>
              <a:gd name="T6" fmla="*/ 2147483647 w 715"/>
              <a:gd name="T7" fmla="*/ 2147483647 h 236"/>
              <a:gd name="T8" fmla="*/ 2147483647 w 715"/>
              <a:gd name="T9" fmla="*/ 2147483647 h 236"/>
              <a:gd name="T10" fmla="*/ 2147483647 w 715"/>
              <a:gd name="T11" fmla="*/ 2147483647 h 236"/>
              <a:gd name="T12" fmla="*/ 2147483647 w 715"/>
              <a:gd name="T13" fmla="*/ 2147483647 h 236"/>
              <a:gd name="T14" fmla="*/ 2147483647 w 715"/>
              <a:gd name="T15" fmla="*/ 2147483647 h 236"/>
              <a:gd name="T16" fmla="*/ 2147483647 w 715"/>
              <a:gd name="T17" fmla="*/ 2147483647 h 236"/>
              <a:gd name="T18" fmla="*/ 2147483647 w 715"/>
              <a:gd name="T19" fmla="*/ 2147483647 h 236"/>
              <a:gd name="T20" fmla="*/ 2147483647 w 715"/>
              <a:gd name="T21" fmla="*/ 2147483647 h 236"/>
              <a:gd name="T22" fmla="*/ 2147483647 w 715"/>
              <a:gd name="T23" fmla="*/ 2147483647 h 236"/>
              <a:gd name="T24" fmla="*/ 2147483647 w 715"/>
              <a:gd name="T25" fmla="*/ 2147483647 h 236"/>
              <a:gd name="T26" fmla="*/ 2147483647 w 715"/>
              <a:gd name="T27" fmla="*/ 2147483647 h 236"/>
              <a:gd name="T28" fmla="*/ 2147483647 w 715"/>
              <a:gd name="T29" fmla="*/ 2147483647 h 236"/>
              <a:gd name="T30" fmla="*/ 2147483647 w 715"/>
              <a:gd name="T31" fmla="*/ 2147483647 h 236"/>
              <a:gd name="T32" fmla="*/ 2147483647 w 715"/>
              <a:gd name="T33" fmla="*/ 2147483647 h 236"/>
              <a:gd name="T34" fmla="*/ 2147483647 w 715"/>
              <a:gd name="T35" fmla="*/ 2147483647 h 236"/>
              <a:gd name="T36" fmla="*/ 2147483647 w 715"/>
              <a:gd name="T37" fmla="*/ 2147483647 h 236"/>
              <a:gd name="T38" fmla="*/ 2147483647 w 715"/>
              <a:gd name="T39" fmla="*/ 2147483647 h 236"/>
              <a:gd name="T40" fmla="*/ 2147483647 w 715"/>
              <a:gd name="T41" fmla="*/ 2147483647 h 236"/>
              <a:gd name="T42" fmla="*/ 2147483647 w 715"/>
              <a:gd name="T43" fmla="*/ 2147483647 h 236"/>
              <a:gd name="T44" fmla="*/ 2147483647 w 715"/>
              <a:gd name="T45" fmla="*/ 2147483647 h 236"/>
              <a:gd name="T46" fmla="*/ 2147483647 w 715"/>
              <a:gd name="T47" fmla="*/ 2147483647 h 236"/>
              <a:gd name="T48" fmla="*/ 2147483647 w 715"/>
              <a:gd name="T49" fmla="*/ 2147483647 h 236"/>
              <a:gd name="T50" fmla="*/ 2147483647 w 715"/>
              <a:gd name="T51" fmla="*/ 2147483647 h 236"/>
              <a:gd name="T52" fmla="*/ 2147483647 w 715"/>
              <a:gd name="T53" fmla="*/ 2147483647 h 236"/>
              <a:gd name="T54" fmla="*/ 2147483647 w 715"/>
              <a:gd name="T55" fmla="*/ 0 h 2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15"/>
              <a:gd name="T85" fmla="*/ 0 h 236"/>
              <a:gd name="T86" fmla="*/ 1587 w 715"/>
              <a:gd name="T87" fmla="*/ 571 h 2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15" h="236">
                <a:moveTo>
                  <a:pt x="0" y="236"/>
                </a:moveTo>
                <a:cubicBezTo>
                  <a:pt x="11" y="231"/>
                  <a:pt x="48" y="210"/>
                  <a:pt x="63" y="204"/>
                </a:cubicBezTo>
                <a:cubicBezTo>
                  <a:pt x="78" y="198"/>
                  <a:pt x="81" y="201"/>
                  <a:pt x="91" y="201"/>
                </a:cubicBezTo>
                <a:cubicBezTo>
                  <a:pt x="101" y="201"/>
                  <a:pt x="100" y="211"/>
                  <a:pt x="121" y="202"/>
                </a:cubicBezTo>
                <a:cubicBezTo>
                  <a:pt x="142" y="193"/>
                  <a:pt x="190" y="163"/>
                  <a:pt x="217" y="145"/>
                </a:cubicBezTo>
                <a:cubicBezTo>
                  <a:pt x="244" y="127"/>
                  <a:pt x="253" y="105"/>
                  <a:pt x="283" y="96"/>
                </a:cubicBezTo>
                <a:cubicBezTo>
                  <a:pt x="313" y="87"/>
                  <a:pt x="370" y="89"/>
                  <a:pt x="397" y="90"/>
                </a:cubicBezTo>
                <a:cubicBezTo>
                  <a:pt x="424" y="91"/>
                  <a:pt x="420" y="101"/>
                  <a:pt x="443" y="103"/>
                </a:cubicBezTo>
                <a:cubicBezTo>
                  <a:pt x="466" y="105"/>
                  <a:pt x="510" y="110"/>
                  <a:pt x="534" y="103"/>
                </a:cubicBezTo>
                <a:cubicBezTo>
                  <a:pt x="558" y="96"/>
                  <a:pt x="562" y="77"/>
                  <a:pt x="586" y="61"/>
                </a:cubicBezTo>
                <a:cubicBezTo>
                  <a:pt x="610" y="45"/>
                  <a:pt x="660" y="14"/>
                  <a:pt x="681" y="7"/>
                </a:cubicBezTo>
                <a:cubicBezTo>
                  <a:pt x="702" y="0"/>
                  <a:pt x="709" y="15"/>
                  <a:pt x="715" y="17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21577" tIns="10789" rIns="21577" bIns="10789" anchor="ctr"/>
          <a:lstStyle/>
          <a:p>
            <a:endParaRPr lang="ru-RU"/>
          </a:p>
        </p:txBody>
      </p:sp>
      <p:sp>
        <p:nvSpPr>
          <p:cNvPr id="59" name="Блок-схема: узел 58"/>
          <p:cNvSpPr/>
          <p:nvPr/>
        </p:nvSpPr>
        <p:spPr bwMode="auto">
          <a:xfrm>
            <a:off x="5703888" y="5756275"/>
            <a:ext cx="77787" cy="87313"/>
          </a:xfrm>
          <a:prstGeom prst="flowChartConnector">
            <a:avLst/>
          </a:prstGeom>
          <a:solidFill>
            <a:srgbClr val="C00000"/>
          </a:solidFill>
          <a:ln w="19050" cap="flat" cmpd="sng" algn="ctr">
            <a:solidFill>
              <a:srgbClr val="0000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7" name="Блок-схема: узел 66"/>
          <p:cNvSpPr/>
          <p:nvPr/>
        </p:nvSpPr>
        <p:spPr bwMode="auto">
          <a:xfrm>
            <a:off x="4351338" y="4984750"/>
            <a:ext cx="77787" cy="87313"/>
          </a:xfrm>
          <a:prstGeom prst="flowChartConnector">
            <a:avLst/>
          </a:prstGeom>
          <a:solidFill>
            <a:srgbClr val="C0000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AutoShape 58"/>
          <p:cNvSpPr>
            <a:spLocks noChangeArrowheads="1"/>
          </p:cNvSpPr>
          <p:nvPr/>
        </p:nvSpPr>
        <p:spPr bwMode="auto">
          <a:xfrm>
            <a:off x="6375400" y="571500"/>
            <a:ext cx="2643188" cy="285750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sx="999" sy="999" algn="ctr" rotWithShape="0">
              <a:srgbClr val="000000"/>
            </a:outerShdw>
          </a:effectLst>
        </p:spPr>
        <p:txBody>
          <a:bodyPr lIns="36000" tIns="36000" rIns="36000" bIns="36000" anchor="ctr"/>
          <a:lstStyle/>
          <a:p>
            <a:pPr eaLnBrk="0" hangingPunct="0">
              <a:defRPr/>
            </a:pPr>
            <a:r>
              <a:rPr lang="ru-RU" sz="1400" dirty="0">
                <a:solidFill>
                  <a:srgbClr val="008000"/>
                </a:solidFill>
                <a:latin typeface="Impact" pitchFamily="34" charset="0"/>
              </a:rPr>
              <a:t>В 2011 г. –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215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км           </a:t>
            </a:r>
            <a:endParaRPr lang="ru-RU" sz="12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85" name="Rectangle 60"/>
          <p:cNvSpPr>
            <a:spLocks noChangeArrowheads="1"/>
          </p:cNvSpPr>
          <p:nvPr/>
        </p:nvSpPr>
        <p:spPr bwMode="auto">
          <a:xfrm>
            <a:off x="179388" y="4508500"/>
            <a:ext cx="2608262" cy="288925"/>
          </a:xfrm>
          <a:prstGeom prst="rect">
            <a:avLst/>
          </a:prstGeom>
          <a:solidFill>
            <a:schemeClr val="bg1">
              <a:alpha val="79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58800" dist="38100" dir="5400000" sx="200000" sy="200000" algn="t" rotWithShape="0">
              <a:prstClr val="black">
                <a:alpha val="0"/>
              </a:prstClr>
            </a:outerShdw>
          </a:effectLst>
        </p:spPr>
        <p:txBody>
          <a:bodyPr lIns="36000" tIns="36000" rIns="36000" bIns="36000" anchor="ctr"/>
          <a:lstStyle/>
          <a:p>
            <a:pPr algn="ctr" defTabSz="987425" eaLnBrk="0" hangingPunct="0">
              <a:lnSpc>
                <a:spcPct val="114000"/>
              </a:lnSpc>
              <a:defRPr/>
            </a:pPr>
            <a:r>
              <a:rPr lang="ru-RU" sz="1600" dirty="0">
                <a:solidFill>
                  <a:srgbClr val="008000"/>
                </a:solidFill>
                <a:latin typeface="Impact" pitchFamily="34" charset="0"/>
              </a:rPr>
              <a:t>Текущее состояние</a:t>
            </a:r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179388" y="5516563"/>
            <a:ext cx="2740025" cy="1208087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36000" tIns="36000" rIns="36000" bIns="36000" anchor="ctr"/>
          <a:lstStyle/>
          <a:p>
            <a:pPr marL="88900" indent="-88900" defTabSz="987425" eaLnBrk="0" hangingPunct="0">
              <a:defRPr/>
            </a:pPr>
            <a:r>
              <a:rPr lang="ru-RU" sz="1200" dirty="0">
                <a:latin typeface="Impact" pitchFamily="34" charset="0"/>
              </a:rPr>
              <a:t>    Задействовано более 60 дорожно-строительных компании</a:t>
            </a:r>
          </a:p>
          <a:p>
            <a:pPr marL="88900" indent="-88900" defTabSz="987425" eaLnBrk="0" hangingPunct="0">
              <a:defRPr/>
            </a:pPr>
            <a:r>
              <a:rPr lang="ru-RU" sz="1200" dirty="0">
                <a:latin typeface="Impact" pitchFamily="34" charset="0"/>
              </a:rPr>
              <a:t>-  Привлечено - 35 тыс. чел.</a:t>
            </a:r>
          </a:p>
          <a:p>
            <a:pPr marL="88900" indent="-88900" defTabSz="987425" eaLnBrk="0" hangingPunct="0">
              <a:buFontTx/>
              <a:buChar char="-"/>
              <a:defRPr/>
            </a:pPr>
            <a:r>
              <a:rPr lang="ru-RU" sz="1200" dirty="0">
                <a:latin typeface="Impact" pitchFamily="34" charset="0"/>
              </a:rPr>
              <a:t>Мобилизовано </a:t>
            </a:r>
            <a:r>
              <a:rPr lang="ru-RU" sz="1200" dirty="0">
                <a:latin typeface="Impact" pitchFamily="34" charset="0"/>
              </a:rPr>
              <a:t>-4,5 </a:t>
            </a:r>
            <a:r>
              <a:rPr lang="ru-RU" sz="1200" dirty="0">
                <a:latin typeface="Impact" pitchFamily="34" charset="0"/>
              </a:rPr>
              <a:t>тыс. </a:t>
            </a:r>
            <a:r>
              <a:rPr lang="ru-RU" sz="1200" dirty="0">
                <a:latin typeface="Impact" pitchFamily="34" charset="0"/>
              </a:rPr>
              <a:t>техники</a:t>
            </a:r>
          </a:p>
          <a:p>
            <a:pPr marL="88900" indent="-88900" defTabSz="987425" eaLnBrk="0" hangingPunct="0">
              <a:defRPr/>
            </a:pPr>
            <a:endParaRPr lang="ru-RU" sz="1200" dirty="0">
              <a:latin typeface="Impact" pitchFamily="34" charset="0"/>
            </a:endParaRPr>
          </a:p>
        </p:txBody>
      </p:sp>
      <p:sp>
        <p:nvSpPr>
          <p:cNvPr id="10" name="AutoShape 58"/>
          <p:cNvSpPr>
            <a:spLocks noChangeArrowheads="1"/>
          </p:cNvSpPr>
          <p:nvPr/>
        </p:nvSpPr>
        <p:spPr bwMode="auto">
          <a:xfrm>
            <a:off x="6664325" y="333375"/>
            <a:ext cx="2286000" cy="285750"/>
          </a:xfrm>
          <a:prstGeom prst="roundRect">
            <a:avLst>
              <a:gd name="adj" fmla="val 0"/>
            </a:avLst>
          </a:prstGeom>
          <a:solidFill>
            <a:schemeClr val="bg1">
              <a:alpha val="48000"/>
            </a:schemeClr>
          </a:solidFill>
          <a:ln w="9525" algn="ctr">
            <a:noFill/>
            <a:miter lim="800000"/>
            <a:headEnd/>
            <a:tailEnd/>
          </a:ln>
          <a:effectLst>
            <a:outerShdw sx="999" sy="999" algn="ctr" rotWithShape="0">
              <a:srgbClr val="000000"/>
            </a:outerShdw>
          </a:effectLst>
        </p:spPr>
        <p:txBody>
          <a:bodyPr lIns="36000" tIns="36000" rIns="36000" bIns="36000" anchor="ctr"/>
          <a:lstStyle/>
          <a:p>
            <a:pPr eaLnBrk="0" hangingPunct="0">
              <a:defRPr/>
            </a:pPr>
            <a:r>
              <a:rPr lang="ru-RU" sz="1400" dirty="0">
                <a:latin typeface="Impact" pitchFamily="34" charset="0"/>
              </a:rPr>
              <a:t>Реализация проекта</a:t>
            </a:r>
          </a:p>
        </p:txBody>
      </p:sp>
      <p:sp>
        <p:nvSpPr>
          <p:cNvPr id="78" name="AutoShape 58"/>
          <p:cNvSpPr>
            <a:spLocks noChangeArrowheads="1"/>
          </p:cNvSpPr>
          <p:nvPr/>
        </p:nvSpPr>
        <p:spPr bwMode="auto">
          <a:xfrm>
            <a:off x="6375400" y="1235075"/>
            <a:ext cx="2643188" cy="285750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sx="999" sy="999" algn="ctr" rotWithShape="0">
              <a:srgbClr val="000000"/>
            </a:outerShdw>
          </a:effectLst>
        </p:spPr>
        <p:txBody>
          <a:bodyPr lIns="36000" tIns="36000" rIns="36000" bIns="36000" anchor="ctr"/>
          <a:lstStyle/>
          <a:p>
            <a:pPr eaLnBrk="0" hangingPunct="0">
              <a:defRPr/>
            </a:pPr>
            <a:r>
              <a:rPr lang="ru-RU" sz="1400" dirty="0">
                <a:solidFill>
                  <a:srgbClr val="008000"/>
                </a:solidFill>
                <a:latin typeface="Impact" pitchFamily="34" charset="0"/>
              </a:rPr>
              <a:t>План 2013 г. –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806 </a:t>
            </a:r>
            <a:r>
              <a:rPr lang="ru-RU" sz="1200" dirty="0">
                <a:solidFill>
                  <a:srgbClr val="0070C0"/>
                </a:solidFill>
                <a:latin typeface="Impact" pitchFamily="34" charset="0"/>
              </a:rPr>
              <a:t>км  </a:t>
            </a:r>
            <a:r>
              <a:rPr lang="ru-RU" sz="1000" i="1" dirty="0">
                <a:solidFill>
                  <a:srgbClr val="0070C0"/>
                </a:solidFill>
                <a:latin typeface="Impact" pitchFamily="34" charset="0"/>
              </a:rPr>
              <a:t>(131, 3 </a:t>
            </a:r>
            <a:r>
              <a:rPr lang="ru-RU" sz="1000" i="1" dirty="0" err="1">
                <a:solidFill>
                  <a:srgbClr val="0070C0"/>
                </a:solidFill>
                <a:latin typeface="Impact" pitchFamily="34" charset="0"/>
              </a:rPr>
              <a:t>млрд.тг</a:t>
            </a:r>
            <a:r>
              <a:rPr lang="ru-RU" sz="1000" i="1" dirty="0">
                <a:solidFill>
                  <a:srgbClr val="0070C0"/>
                </a:solidFill>
                <a:latin typeface="Impact" pitchFamily="34" charset="0"/>
              </a:rPr>
              <a:t>.)           </a:t>
            </a:r>
            <a:endParaRPr lang="ru-RU" sz="1000" i="1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91" name="Номер слайда 41"/>
          <p:cNvSpPr>
            <a:spLocks noGrp="1"/>
          </p:cNvSpPr>
          <p:nvPr>
            <p:ph type="sldNum" sz="quarter" idx="12"/>
          </p:nvPr>
        </p:nvSpPr>
        <p:spPr>
          <a:xfrm>
            <a:off x="8675688" y="6597650"/>
            <a:ext cx="468312" cy="260350"/>
          </a:xfrm>
        </p:spPr>
        <p:txBody>
          <a:bodyPr/>
          <a:lstStyle/>
          <a:p>
            <a:pPr>
              <a:defRPr/>
            </a:pPr>
            <a:fld id="{E1D1DF02-ED07-4A33-97A4-968AD0A3D0C7}" type="slidenum">
              <a:rPr lang="ru-RU" sz="1000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25533</TotalTime>
  <Words>134</Words>
  <Application>Microsoft Office PowerPoint</Application>
  <PresentationFormat>Экран (4:3)</PresentationFormat>
  <Paragraphs>38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Impact</vt:lpstr>
      <vt:lpstr>Тема Office</vt:lpstr>
      <vt:lpstr>Проект  «ЗАПАДНАЯ  ЕВРОПА – ЗАПАДНЫЙ  КИТАЙ»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User4</dc:creator>
  <cp:lastModifiedBy>AWC</cp:lastModifiedBy>
  <cp:revision>1227</cp:revision>
  <cp:lastPrinted>2013-09-13T05:52:40Z</cp:lastPrinted>
  <dcterms:created xsi:type="dcterms:W3CDTF">2010-09-16T13:53:53Z</dcterms:created>
  <dcterms:modified xsi:type="dcterms:W3CDTF">2013-10-11T10:35:13Z</dcterms:modified>
</cp:coreProperties>
</file>